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8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40.png" ContentType="image/png"/>
  <Override PartName="/ppt/media/image8.png" ContentType="image/png"/>
  <Override PartName="/ppt/media/image38.png" ContentType="image/png"/>
  <Override PartName="/ppt/media/image39.jpeg" ContentType="image/jpeg"/>
  <Override PartName="/ppt/media/image41.jpeg" ContentType="image/jpeg"/>
  <Override PartName="/ppt/media/image9.png" ContentType="image/png"/>
  <Override PartName="/ppt/media/image10.png" ContentType="image/png"/>
  <Override PartName="/ppt/media/image30.png" ContentType="image/png"/>
  <Override PartName="/ppt/media/image35.png" ContentType="image/png"/>
  <Override PartName="/ppt/media/image5.jpeg" ContentType="image/jpe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9461AF-E94C-4D89-B43A-5F1455AB3FD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83977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4160" y="2936880"/>
            <a:ext cx="83977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2F665A2-8251-4727-BB29-D6082134509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43416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73724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050629A-01E3-4576-A204-C46D5C3DBE3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3273840" y="115236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6113160" y="115236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34160" y="293688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3273840" y="293688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6113160" y="293688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4611C8A-896B-47B5-8AA2-B5B1604A5FA1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2116F3-740A-477B-BC9C-CCCDD592B9BC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434160" y="1152360"/>
            <a:ext cx="83977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F767D9-5C7B-498D-A1C1-98AE315E51B5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83977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3D6F7D-2A75-4EBB-873F-81079EC1FDC8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56CC9F-30C1-4A23-9911-5EA5431C3B58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B2A563-AC84-454A-A40F-3FCEDB978306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34160" y="-28080"/>
            <a:ext cx="8520120" cy="39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45C40D-359A-423B-9E0B-7E56A3FE95A4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3416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F998A8-EFFC-4539-9594-D49757CA688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34160" y="1152360"/>
            <a:ext cx="83977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792DD7F-8437-44FD-9331-45501E728661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473724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014ED3-AD18-4177-82BB-D43F59AF471E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434160" y="2936880"/>
            <a:ext cx="83977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A031F7-A3F8-4F82-944A-3A64C260FBE1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83977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34160" y="2936880"/>
            <a:ext cx="83977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CCE8DF-6F97-4043-BC0A-86CB5976E0C4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43416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/>
          </p:nvPr>
        </p:nvSpPr>
        <p:spPr>
          <a:xfrm>
            <a:off x="473724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18B906-D17C-410B-9A74-4056F399AD2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3273840" y="115236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6113160" y="115236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/>
          </p:nvPr>
        </p:nvSpPr>
        <p:spPr>
          <a:xfrm>
            <a:off x="434160" y="293688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/>
          </p:nvPr>
        </p:nvSpPr>
        <p:spPr>
          <a:xfrm>
            <a:off x="3273840" y="293688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7"/>
          <p:cNvSpPr>
            <a:spLocks noGrp="1"/>
          </p:cNvSpPr>
          <p:nvPr>
            <p:ph/>
          </p:nvPr>
        </p:nvSpPr>
        <p:spPr>
          <a:xfrm>
            <a:off x="6113160" y="293688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130CE3-A248-4B33-84AE-AF2FD03224C3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434160" y="1152360"/>
            <a:ext cx="83977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83977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83977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9F48B0F-AB59-4940-A309-55EC076996D0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434160" y="-28080"/>
            <a:ext cx="8520120" cy="39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43416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73724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34160" y="2936880"/>
            <a:ext cx="83977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83977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34160" y="2936880"/>
            <a:ext cx="83977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43416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473724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3273840" y="115236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6113160" y="115236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/>
          </p:nvPr>
        </p:nvSpPr>
        <p:spPr>
          <a:xfrm>
            <a:off x="434160" y="293688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/>
          </p:nvPr>
        </p:nvSpPr>
        <p:spPr>
          <a:xfrm>
            <a:off x="3273840" y="293688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6113160" y="2936880"/>
            <a:ext cx="270396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BCD6D20-3D4B-4BE7-BC20-E81F88ABC44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2D3227E-1A06-4A00-B88D-F3EB07E6D000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434160" y="-28080"/>
            <a:ext cx="8520120" cy="39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F3F73AE-9C2E-40ED-AC86-B4491714722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3416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84A8EF-59BE-4367-8B91-018BE4D27C39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737240" y="293688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1286CD-866E-45A9-B01F-B0C9D35C4A92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3416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737240" y="1152360"/>
            <a:ext cx="40978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34160" y="2936880"/>
            <a:ext cx="83977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D1184DF-91BB-410B-BEE3-AE929B45BDA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51;p13"/>
          <p:cNvGrpSpPr/>
          <p:nvPr/>
        </p:nvGrpSpPr>
        <p:grpSpPr>
          <a:xfrm>
            <a:off x="-87480" y="-58680"/>
            <a:ext cx="9318600" cy="5260320"/>
            <a:chOff x="-87480" y="-58680"/>
            <a:chExt cx="9318600" cy="5260320"/>
          </a:xfrm>
        </p:grpSpPr>
        <p:grpSp>
          <p:nvGrpSpPr>
            <p:cNvPr id="1" name="Google Shape;52;p13"/>
            <p:cNvGrpSpPr/>
            <p:nvPr/>
          </p:nvGrpSpPr>
          <p:grpSpPr>
            <a:xfrm>
              <a:off x="129600" y="-58680"/>
              <a:ext cx="8885160" cy="5260320"/>
              <a:chOff x="129600" y="-58680"/>
              <a:chExt cx="8885160" cy="5260320"/>
            </a:xfrm>
          </p:grpSpPr>
          <p:sp>
            <p:nvSpPr>
              <p:cNvPr id="2" name="Google Shape;53;p13"/>
              <p:cNvSpPr/>
              <p:nvPr/>
            </p:nvSpPr>
            <p:spPr>
              <a:xfrm>
                <a:off x="1296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" name="Google Shape;54;p13"/>
              <p:cNvSpPr/>
              <p:nvPr/>
            </p:nvSpPr>
            <p:spPr>
              <a:xfrm>
                <a:off x="4467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Google Shape;55;p13"/>
              <p:cNvSpPr/>
              <p:nvPr/>
            </p:nvSpPr>
            <p:spPr>
              <a:xfrm>
                <a:off x="7642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Google Shape;56;p13"/>
              <p:cNvSpPr/>
              <p:nvPr/>
            </p:nvSpPr>
            <p:spPr>
              <a:xfrm>
                <a:off x="10814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Google Shape;57;p13"/>
              <p:cNvSpPr/>
              <p:nvPr/>
            </p:nvSpPr>
            <p:spPr>
              <a:xfrm>
                <a:off x="13989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Google Shape;58;p13"/>
              <p:cNvSpPr/>
              <p:nvPr/>
            </p:nvSpPr>
            <p:spPr>
              <a:xfrm>
                <a:off x="17161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Google Shape;59;p13"/>
              <p:cNvSpPr/>
              <p:nvPr/>
            </p:nvSpPr>
            <p:spPr>
              <a:xfrm>
                <a:off x="20336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Google Shape;60;p13"/>
              <p:cNvSpPr/>
              <p:nvPr/>
            </p:nvSpPr>
            <p:spPr>
              <a:xfrm>
                <a:off x="23508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Google Shape;61;p13"/>
              <p:cNvSpPr/>
              <p:nvPr/>
            </p:nvSpPr>
            <p:spPr>
              <a:xfrm>
                <a:off x="26679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Google Shape;62;p13"/>
              <p:cNvSpPr/>
              <p:nvPr/>
            </p:nvSpPr>
            <p:spPr>
              <a:xfrm>
                <a:off x="29854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Google Shape;63;p13"/>
              <p:cNvSpPr/>
              <p:nvPr/>
            </p:nvSpPr>
            <p:spPr>
              <a:xfrm>
                <a:off x="33026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Google Shape;64;p13"/>
              <p:cNvSpPr/>
              <p:nvPr/>
            </p:nvSpPr>
            <p:spPr>
              <a:xfrm>
                <a:off x="36201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Google Shape;65;p13"/>
              <p:cNvSpPr/>
              <p:nvPr/>
            </p:nvSpPr>
            <p:spPr>
              <a:xfrm>
                <a:off x="39373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Google Shape;66;p13"/>
              <p:cNvSpPr/>
              <p:nvPr/>
            </p:nvSpPr>
            <p:spPr>
              <a:xfrm>
                <a:off x="42548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Google Shape;67;p13"/>
              <p:cNvSpPr/>
              <p:nvPr/>
            </p:nvSpPr>
            <p:spPr>
              <a:xfrm>
                <a:off x="45720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Google Shape;68;p13"/>
              <p:cNvSpPr/>
              <p:nvPr/>
            </p:nvSpPr>
            <p:spPr>
              <a:xfrm>
                <a:off x="48891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Google Shape;69;p13"/>
              <p:cNvSpPr/>
              <p:nvPr/>
            </p:nvSpPr>
            <p:spPr>
              <a:xfrm>
                <a:off x="52066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Google Shape;70;p13"/>
              <p:cNvSpPr/>
              <p:nvPr/>
            </p:nvSpPr>
            <p:spPr>
              <a:xfrm>
                <a:off x="55238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Google Shape;71;p13"/>
              <p:cNvSpPr/>
              <p:nvPr/>
            </p:nvSpPr>
            <p:spPr>
              <a:xfrm>
                <a:off x="58413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Google Shape;72;p13"/>
              <p:cNvSpPr/>
              <p:nvPr/>
            </p:nvSpPr>
            <p:spPr>
              <a:xfrm>
                <a:off x="61585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Google Shape;73;p13"/>
              <p:cNvSpPr/>
              <p:nvPr/>
            </p:nvSpPr>
            <p:spPr>
              <a:xfrm>
                <a:off x="64760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Google Shape;74;p13"/>
              <p:cNvSpPr/>
              <p:nvPr/>
            </p:nvSpPr>
            <p:spPr>
              <a:xfrm>
                <a:off x="67932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Google Shape;75;p13"/>
              <p:cNvSpPr/>
              <p:nvPr/>
            </p:nvSpPr>
            <p:spPr>
              <a:xfrm>
                <a:off x="71103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Google Shape;76;p13"/>
              <p:cNvSpPr/>
              <p:nvPr/>
            </p:nvSpPr>
            <p:spPr>
              <a:xfrm>
                <a:off x="74278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Google Shape;77;p13"/>
              <p:cNvSpPr/>
              <p:nvPr/>
            </p:nvSpPr>
            <p:spPr>
              <a:xfrm>
                <a:off x="77450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Google Shape;78;p13"/>
              <p:cNvSpPr/>
              <p:nvPr/>
            </p:nvSpPr>
            <p:spPr>
              <a:xfrm>
                <a:off x="80625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Google Shape;79;p13"/>
              <p:cNvSpPr/>
              <p:nvPr/>
            </p:nvSpPr>
            <p:spPr>
              <a:xfrm>
                <a:off x="83797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Google Shape;80;p13"/>
              <p:cNvSpPr/>
              <p:nvPr/>
            </p:nvSpPr>
            <p:spPr>
              <a:xfrm>
                <a:off x="86972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" name="Google Shape;81;p13"/>
              <p:cNvSpPr/>
              <p:nvPr/>
            </p:nvSpPr>
            <p:spPr>
              <a:xfrm>
                <a:off x="90144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1" name="Google Shape;82;p13"/>
            <p:cNvGrpSpPr/>
            <p:nvPr/>
          </p:nvGrpSpPr>
          <p:grpSpPr>
            <a:xfrm>
              <a:off x="-87480" y="171000"/>
              <a:ext cx="9318600" cy="4801680"/>
              <a:chOff x="-87480" y="171000"/>
              <a:chExt cx="9318600" cy="4801680"/>
            </a:xfrm>
          </p:grpSpPr>
          <p:sp>
            <p:nvSpPr>
              <p:cNvPr id="32" name="Google Shape;83;p13"/>
              <p:cNvSpPr/>
              <p:nvPr/>
            </p:nvSpPr>
            <p:spPr>
              <a:xfrm>
                <a:off x="-87480" y="1710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Google Shape;84;p13"/>
              <p:cNvSpPr/>
              <p:nvPr/>
            </p:nvSpPr>
            <p:spPr>
              <a:xfrm>
                <a:off x="-87480" y="4910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Google Shape;85;p13"/>
              <p:cNvSpPr/>
              <p:nvPr/>
            </p:nvSpPr>
            <p:spPr>
              <a:xfrm>
                <a:off x="-87480" y="8114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Google Shape;86;p13"/>
              <p:cNvSpPr/>
              <p:nvPr/>
            </p:nvSpPr>
            <p:spPr>
              <a:xfrm>
                <a:off x="-87480" y="11314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Google Shape;87;p13"/>
              <p:cNvSpPr/>
              <p:nvPr/>
            </p:nvSpPr>
            <p:spPr>
              <a:xfrm>
                <a:off x="-87480" y="14515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Google Shape;88;p13"/>
              <p:cNvSpPr/>
              <p:nvPr/>
            </p:nvSpPr>
            <p:spPr>
              <a:xfrm>
                <a:off x="-87480" y="17715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Google Shape;89;p13"/>
              <p:cNvSpPr/>
              <p:nvPr/>
            </p:nvSpPr>
            <p:spPr>
              <a:xfrm>
                <a:off x="-87480" y="20916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Google Shape;90;p13"/>
              <p:cNvSpPr/>
              <p:nvPr/>
            </p:nvSpPr>
            <p:spPr>
              <a:xfrm>
                <a:off x="-87480" y="24116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Google Shape;91;p13"/>
              <p:cNvSpPr/>
              <p:nvPr/>
            </p:nvSpPr>
            <p:spPr>
              <a:xfrm>
                <a:off x="-87480" y="27316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" name="Google Shape;92;p13"/>
              <p:cNvSpPr/>
              <p:nvPr/>
            </p:nvSpPr>
            <p:spPr>
              <a:xfrm>
                <a:off x="-87480" y="30517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" name="Google Shape;93;p13"/>
              <p:cNvSpPr/>
              <p:nvPr/>
            </p:nvSpPr>
            <p:spPr>
              <a:xfrm>
                <a:off x="-87480" y="33721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" name="Google Shape;94;p13"/>
              <p:cNvSpPr/>
              <p:nvPr/>
            </p:nvSpPr>
            <p:spPr>
              <a:xfrm>
                <a:off x="-87480" y="36921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" name="Google Shape;95;p13"/>
              <p:cNvSpPr/>
              <p:nvPr/>
            </p:nvSpPr>
            <p:spPr>
              <a:xfrm>
                <a:off x="-87480" y="40122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" name="Google Shape;96;p13"/>
              <p:cNvSpPr/>
              <p:nvPr/>
            </p:nvSpPr>
            <p:spPr>
              <a:xfrm>
                <a:off x="-87480" y="43322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" name="Google Shape;97;p13"/>
              <p:cNvSpPr/>
              <p:nvPr/>
            </p:nvSpPr>
            <p:spPr>
              <a:xfrm>
                <a:off x="-87480" y="46522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" name="Google Shape;98;p13"/>
              <p:cNvSpPr/>
              <p:nvPr/>
            </p:nvSpPr>
            <p:spPr>
              <a:xfrm>
                <a:off x="-87480" y="49723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8" name="Google Shape;100;p13"/>
          <p:cNvSpPr/>
          <p:nvPr/>
        </p:nvSpPr>
        <p:spPr>
          <a:xfrm>
            <a:off x="8614440" y="4962240"/>
            <a:ext cx="476280" cy="1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800" spc="-1" strike="noStrike">
                <a:solidFill>
                  <a:srgbClr val="0060c7"/>
                </a:solidFill>
                <a:latin typeface="Roboto"/>
                <a:ea typeface="Roboto"/>
              </a:rPr>
              <a:t>Think41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49" name="Google Shape;101;p13"/>
          <p:cNvSpPr/>
          <p:nvPr/>
        </p:nvSpPr>
        <p:spPr>
          <a:xfrm>
            <a:off x="-4680" y="4957920"/>
            <a:ext cx="8729640" cy="191520"/>
          </a:xfrm>
          <a:custGeom>
            <a:avLst/>
            <a:gdLst/>
            <a:ahLst/>
            <a:rect l="l" t="t" r="r" b="b"/>
            <a:pathLst>
              <a:path w="350354" h="5633">
                <a:moveTo>
                  <a:pt x="0" y="5406"/>
                </a:moveTo>
                <a:lnTo>
                  <a:pt x="0" y="0"/>
                </a:lnTo>
                <a:lnTo>
                  <a:pt x="347621" y="87"/>
                </a:lnTo>
                <a:lnTo>
                  <a:pt x="350354" y="5633"/>
                </a:lnTo>
                <a:close/>
              </a:path>
            </a:pathLst>
          </a:cu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Google Shape;102;p13"/>
          <p:cNvSpPr/>
          <p:nvPr/>
        </p:nvSpPr>
        <p:spPr>
          <a:xfrm rot="10800000">
            <a:off x="433800" y="0"/>
            <a:ext cx="36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161c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Google Shape;103;p13"/>
          <p:cNvSpPr/>
          <p:nvPr/>
        </p:nvSpPr>
        <p:spPr>
          <a:xfrm>
            <a:off x="8688600" y="5091480"/>
            <a:ext cx="459720" cy="57960"/>
          </a:xfrm>
          <a:prstGeom prst="rect">
            <a:avLst/>
          </a:pr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3364A38-5E0E-4616-839F-26B315971405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434160" y="-28080"/>
            <a:ext cx="8520120" cy="85896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34160" y="1152360"/>
            <a:ext cx="83977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114;p16"/>
          <p:cNvGrpSpPr/>
          <p:nvPr/>
        </p:nvGrpSpPr>
        <p:grpSpPr>
          <a:xfrm>
            <a:off x="-87480" y="-58680"/>
            <a:ext cx="9318600" cy="5260320"/>
            <a:chOff x="-87480" y="-58680"/>
            <a:chExt cx="9318600" cy="5260320"/>
          </a:xfrm>
        </p:grpSpPr>
        <p:grpSp>
          <p:nvGrpSpPr>
            <p:cNvPr id="92" name="Google Shape;115;p16"/>
            <p:cNvGrpSpPr/>
            <p:nvPr/>
          </p:nvGrpSpPr>
          <p:grpSpPr>
            <a:xfrm>
              <a:off x="129600" y="-58680"/>
              <a:ext cx="8885160" cy="5260320"/>
              <a:chOff x="129600" y="-58680"/>
              <a:chExt cx="8885160" cy="5260320"/>
            </a:xfrm>
          </p:grpSpPr>
          <p:sp>
            <p:nvSpPr>
              <p:cNvPr id="93" name="Google Shape;116;p16"/>
              <p:cNvSpPr/>
              <p:nvPr/>
            </p:nvSpPr>
            <p:spPr>
              <a:xfrm>
                <a:off x="1296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" name="Google Shape;117;p16"/>
              <p:cNvSpPr/>
              <p:nvPr/>
            </p:nvSpPr>
            <p:spPr>
              <a:xfrm>
                <a:off x="4467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" name="Google Shape;118;p16"/>
              <p:cNvSpPr/>
              <p:nvPr/>
            </p:nvSpPr>
            <p:spPr>
              <a:xfrm>
                <a:off x="7642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" name="Google Shape;119;p16"/>
              <p:cNvSpPr/>
              <p:nvPr/>
            </p:nvSpPr>
            <p:spPr>
              <a:xfrm>
                <a:off x="10814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" name="Google Shape;120;p16"/>
              <p:cNvSpPr/>
              <p:nvPr/>
            </p:nvSpPr>
            <p:spPr>
              <a:xfrm>
                <a:off x="13989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" name="Google Shape;121;p16"/>
              <p:cNvSpPr/>
              <p:nvPr/>
            </p:nvSpPr>
            <p:spPr>
              <a:xfrm>
                <a:off x="17161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" name="Google Shape;122;p16"/>
              <p:cNvSpPr/>
              <p:nvPr/>
            </p:nvSpPr>
            <p:spPr>
              <a:xfrm>
                <a:off x="20336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" name="Google Shape;123;p16"/>
              <p:cNvSpPr/>
              <p:nvPr/>
            </p:nvSpPr>
            <p:spPr>
              <a:xfrm>
                <a:off x="23508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" name="Google Shape;124;p16"/>
              <p:cNvSpPr/>
              <p:nvPr/>
            </p:nvSpPr>
            <p:spPr>
              <a:xfrm>
                <a:off x="26679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" name="Google Shape;125;p16"/>
              <p:cNvSpPr/>
              <p:nvPr/>
            </p:nvSpPr>
            <p:spPr>
              <a:xfrm>
                <a:off x="29854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" name="Google Shape;126;p16"/>
              <p:cNvSpPr/>
              <p:nvPr/>
            </p:nvSpPr>
            <p:spPr>
              <a:xfrm>
                <a:off x="33026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" name="Google Shape;127;p16"/>
              <p:cNvSpPr/>
              <p:nvPr/>
            </p:nvSpPr>
            <p:spPr>
              <a:xfrm>
                <a:off x="36201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" name="Google Shape;128;p16"/>
              <p:cNvSpPr/>
              <p:nvPr/>
            </p:nvSpPr>
            <p:spPr>
              <a:xfrm>
                <a:off x="39373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" name="Google Shape;129;p16"/>
              <p:cNvSpPr/>
              <p:nvPr/>
            </p:nvSpPr>
            <p:spPr>
              <a:xfrm>
                <a:off x="42548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" name="Google Shape;130;p16"/>
              <p:cNvSpPr/>
              <p:nvPr/>
            </p:nvSpPr>
            <p:spPr>
              <a:xfrm>
                <a:off x="45720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" name="Google Shape;131;p16"/>
              <p:cNvSpPr/>
              <p:nvPr/>
            </p:nvSpPr>
            <p:spPr>
              <a:xfrm>
                <a:off x="48891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" name="Google Shape;132;p16"/>
              <p:cNvSpPr/>
              <p:nvPr/>
            </p:nvSpPr>
            <p:spPr>
              <a:xfrm>
                <a:off x="52066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" name="Google Shape;133;p16"/>
              <p:cNvSpPr/>
              <p:nvPr/>
            </p:nvSpPr>
            <p:spPr>
              <a:xfrm>
                <a:off x="55238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" name="Google Shape;134;p16"/>
              <p:cNvSpPr/>
              <p:nvPr/>
            </p:nvSpPr>
            <p:spPr>
              <a:xfrm>
                <a:off x="58413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" name="Google Shape;135;p16"/>
              <p:cNvSpPr/>
              <p:nvPr/>
            </p:nvSpPr>
            <p:spPr>
              <a:xfrm>
                <a:off x="61585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" name="Google Shape;136;p16"/>
              <p:cNvSpPr/>
              <p:nvPr/>
            </p:nvSpPr>
            <p:spPr>
              <a:xfrm>
                <a:off x="64760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" name="Google Shape;137;p16"/>
              <p:cNvSpPr/>
              <p:nvPr/>
            </p:nvSpPr>
            <p:spPr>
              <a:xfrm>
                <a:off x="67932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" name="Google Shape;138;p16"/>
              <p:cNvSpPr/>
              <p:nvPr/>
            </p:nvSpPr>
            <p:spPr>
              <a:xfrm>
                <a:off x="71103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" name="Google Shape;139;p16"/>
              <p:cNvSpPr/>
              <p:nvPr/>
            </p:nvSpPr>
            <p:spPr>
              <a:xfrm>
                <a:off x="74278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" name="Google Shape;140;p16"/>
              <p:cNvSpPr/>
              <p:nvPr/>
            </p:nvSpPr>
            <p:spPr>
              <a:xfrm>
                <a:off x="77450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" name="Google Shape;141;p16"/>
              <p:cNvSpPr/>
              <p:nvPr/>
            </p:nvSpPr>
            <p:spPr>
              <a:xfrm>
                <a:off x="80625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" name="Google Shape;142;p16"/>
              <p:cNvSpPr/>
              <p:nvPr/>
            </p:nvSpPr>
            <p:spPr>
              <a:xfrm>
                <a:off x="83797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" name="Google Shape;143;p16"/>
              <p:cNvSpPr/>
              <p:nvPr/>
            </p:nvSpPr>
            <p:spPr>
              <a:xfrm>
                <a:off x="86972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" name="Google Shape;144;p16"/>
              <p:cNvSpPr/>
              <p:nvPr/>
            </p:nvSpPr>
            <p:spPr>
              <a:xfrm>
                <a:off x="90144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2" name="Google Shape;145;p16"/>
            <p:cNvGrpSpPr/>
            <p:nvPr/>
          </p:nvGrpSpPr>
          <p:grpSpPr>
            <a:xfrm>
              <a:off x="-87480" y="171000"/>
              <a:ext cx="9318600" cy="4801680"/>
              <a:chOff x="-87480" y="171000"/>
              <a:chExt cx="9318600" cy="4801680"/>
            </a:xfrm>
          </p:grpSpPr>
          <p:sp>
            <p:nvSpPr>
              <p:cNvPr id="123" name="Google Shape;146;p16"/>
              <p:cNvSpPr/>
              <p:nvPr/>
            </p:nvSpPr>
            <p:spPr>
              <a:xfrm>
                <a:off x="-87480" y="1710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" name="Google Shape;147;p16"/>
              <p:cNvSpPr/>
              <p:nvPr/>
            </p:nvSpPr>
            <p:spPr>
              <a:xfrm>
                <a:off x="-87480" y="4910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" name="Google Shape;148;p16"/>
              <p:cNvSpPr/>
              <p:nvPr/>
            </p:nvSpPr>
            <p:spPr>
              <a:xfrm>
                <a:off x="-87480" y="8114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" name="Google Shape;149;p16"/>
              <p:cNvSpPr/>
              <p:nvPr/>
            </p:nvSpPr>
            <p:spPr>
              <a:xfrm>
                <a:off x="-87480" y="11314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" name="Google Shape;150;p16"/>
              <p:cNvSpPr/>
              <p:nvPr/>
            </p:nvSpPr>
            <p:spPr>
              <a:xfrm>
                <a:off x="-87480" y="14515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" name="Google Shape;151;p16"/>
              <p:cNvSpPr/>
              <p:nvPr/>
            </p:nvSpPr>
            <p:spPr>
              <a:xfrm>
                <a:off x="-87480" y="17715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" name="Google Shape;152;p16"/>
              <p:cNvSpPr/>
              <p:nvPr/>
            </p:nvSpPr>
            <p:spPr>
              <a:xfrm>
                <a:off x="-87480" y="20916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" name="Google Shape;153;p16"/>
              <p:cNvSpPr/>
              <p:nvPr/>
            </p:nvSpPr>
            <p:spPr>
              <a:xfrm>
                <a:off x="-87480" y="24116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" name="Google Shape;154;p16"/>
              <p:cNvSpPr/>
              <p:nvPr/>
            </p:nvSpPr>
            <p:spPr>
              <a:xfrm>
                <a:off x="-87480" y="27316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" name="Google Shape;155;p16"/>
              <p:cNvSpPr/>
              <p:nvPr/>
            </p:nvSpPr>
            <p:spPr>
              <a:xfrm>
                <a:off x="-87480" y="30517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" name="Google Shape;156;p16"/>
              <p:cNvSpPr/>
              <p:nvPr/>
            </p:nvSpPr>
            <p:spPr>
              <a:xfrm>
                <a:off x="-87480" y="33721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" name="Google Shape;157;p16"/>
              <p:cNvSpPr/>
              <p:nvPr/>
            </p:nvSpPr>
            <p:spPr>
              <a:xfrm>
                <a:off x="-87480" y="36921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" name="Google Shape;158;p16"/>
              <p:cNvSpPr/>
              <p:nvPr/>
            </p:nvSpPr>
            <p:spPr>
              <a:xfrm>
                <a:off x="-87480" y="40122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" name="Google Shape;159;p16"/>
              <p:cNvSpPr/>
              <p:nvPr/>
            </p:nvSpPr>
            <p:spPr>
              <a:xfrm>
                <a:off x="-87480" y="43322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" name="Google Shape;160;p16"/>
              <p:cNvSpPr/>
              <p:nvPr/>
            </p:nvSpPr>
            <p:spPr>
              <a:xfrm>
                <a:off x="-87480" y="46522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" name="Google Shape;161;p16"/>
              <p:cNvSpPr/>
              <p:nvPr/>
            </p:nvSpPr>
            <p:spPr>
              <a:xfrm>
                <a:off x="-87480" y="49723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39" name="Google Shape;163;p16"/>
          <p:cNvSpPr/>
          <p:nvPr/>
        </p:nvSpPr>
        <p:spPr>
          <a:xfrm>
            <a:off x="8614440" y="4962240"/>
            <a:ext cx="476280" cy="1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800" spc="-1" strike="noStrike">
                <a:solidFill>
                  <a:srgbClr val="0060c7"/>
                </a:solidFill>
                <a:latin typeface="Roboto"/>
                <a:ea typeface="Roboto"/>
              </a:rPr>
              <a:t>Think41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40" name="Google Shape;164;p16"/>
          <p:cNvSpPr/>
          <p:nvPr/>
        </p:nvSpPr>
        <p:spPr>
          <a:xfrm>
            <a:off x="-4680" y="4957920"/>
            <a:ext cx="8729640" cy="191520"/>
          </a:xfrm>
          <a:custGeom>
            <a:avLst/>
            <a:gdLst/>
            <a:ahLst/>
            <a:rect l="l" t="t" r="r" b="b"/>
            <a:pathLst>
              <a:path w="350354" h="5633">
                <a:moveTo>
                  <a:pt x="0" y="5406"/>
                </a:moveTo>
                <a:lnTo>
                  <a:pt x="0" y="0"/>
                </a:lnTo>
                <a:lnTo>
                  <a:pt x="347621" y="87"/>
                </a:lnTo>
                <a:lnTo>
                  <a:pt x="350354" y="5633"/>
                </a:lnTo>
                <a:close/>
              </a:path>
            </a:pathLst>
          </a:cu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Google Shape;165;p16"/>
          <p:cNvSpPr/>
          <p:nvPr/>
        </p:nvSpPr>
        <p:spPr>
          <a:xfrm rot="10800000">
            <a:off x="433800" y="0"/>
            <a:ext cx="36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161c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Google Shape;166;p16"/>
          <p:cNvSpPr/>
          <p:nvPr/>
        </p:nvSpPr>
        <p:spPr>
          <a:xfrm>
            <a:off x="8688600" y="5091480"/>
            <a:ext cx="459720" cy="57960"/>
          </a:xfrm>
          <a:prstGeom prst="rect">
            <a:avLst/>
          </a:pr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PlaceHolder 1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00F497E-F60C-47AF-A197-709151328D3E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51;p13"/>
          <p:cNvGrpSpPr/>
          <p:nvPr/>
        </p:nvGrpSpPr>
        <p:grpSpPr>
          <a:xfrm>
            <a:off x="-87480" y="-58680"/>
            <a:ext cx="9318600" cy="5260320"/>
            <a:chOff x="-87480" y="-58680"/>
            <a:chExt cx="9318600" cy="5260320"/>
          </a:xfrm>
        </p:grpSpPr>
        <p:grpSp>
          <p:nvGrpSpPr>
            <p:cNvPr id="183" name="Google Shape;52;p13"/>
            <p:cNvGrpSpPr/>
            <p:nvPr/>
          </p:nvGrpSpPr>
          <p:grpSpPr>
            <a:xfrm>
              <a:off x="129600" y="-58680"/>
              <a:ext cx="8885160" cy="5260320"/>
              <a:chOff x="129600" y="-58680"/>
              <a:chExt cx="8885160" cy="5260320"/>
            </a:xfrm>
          </p:grpSpPr>
          <p:sp>
            <p:nvSpPr>
              <p:cNvPr id="184" name="Google Shape;53;p13"/>
              <p:cNvSpPr/>
              <p:nvPr/>
            </p:nvSpPr>
            <p:spPr>
              <a:xfrm>
                <a:off x="1296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" name="Google Shape;54;p13"/>
              <p:cNvSpPr/>
              <p:nvPr/>
            </p:nvSpPr>
            <p:spPr>
              <a:xfrm>
                <a:off x="4467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6" name="Google Shape;55;p13"/>
              <p:cNvSpPr/>
              <p:nvPr/>
            </p:nvSpPr>
            <p:spPr>
              <a:xfrm>
                <a:off x="7642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" name="Google Shape;56;p13"/>
              <p:cNvSpPr/>
              <p:nvPr/>
            </p:nvSpPr>
            <p:spPr>
              <a:xfrm>
                <a:off x="10814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" name="Google Shape;57;p13"/>
              <p:cNvSpPr/>
              <p:nvPr/>
            </p:nvSpPr>
            <p:spPr>
              <a:xfrm>
                <a:off x="13989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" name="Google Shape;58;p13"/>
              <p:cNvSpPr/>
              <p:nvPr/>
            </p:nvSpPr>
            <p:spPr>
              <a:xfrm>
                <a:off x="17161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" name="Google Shape;59;p13"/>
              <p:cNvSpPr/>
              <p:nvPr/>
            </p:nvSpPr>
            <p:spPr>
              <a:xfrm>
                <a:off x="20336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" name="Google Shape;60;p13"/>
              <p:cNvSpPr/>
              <p:nvPr/>
            </p:nvSpPr>
            <p:spPr>
              <a:xfrm>
                <a:off x="23508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Google Shape;61;p13"/>
              <p:cNvSpPr/>
              <p:nvPr/>
            </p:nvSpPr>
            <p:spPr>
              <a:xfrm>
                <a:off x="26679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Google Shape;62;p13"/>
              <p:cNvSpPr/>
              <p:nvPr/>
            </p:nvSpPr>
            <p:spPr>
              <a:xfrm>
                <a:off x="29854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4" name="Google Shape;63;p13"/>
              <p:cNvSpPr/>
              <p:nvPr/>
            </p:nvSpPr>
            <p:spPr>
              <a:xfrm>
                <a:off x="33026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5" name="Google Shape;64;p13"/>
              <p:cNvSpPr/>
              <p:nvPr/>
            </p:nvSpPr>
            <p:spPr>
              <a:xfrm>
                <a:off x="36201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6" name="Google Shape;65;p13"/>
              <p:cNvSpPr/>
              <p:nvPr/>
            </p:nvSpPr>
            <p:spPr>
              <a:xfrm>
                <a:off x="39373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" name="Google Shape;66;p13"/>
              <p:cNvSpPr/>
              <p:nvPr/>
            </p:nvSpPr>
            <p:spPr>
              <a:xfrm>
                <a:off x="42548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8" name="Google Shape;67;p13"/>
              <p:cNvSpPr/>
              <p:nvPr/>
            </p:nvSpPr>
            <p:spPr>
              <a:xfrm>
                <a:off x="45720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9" name="Google Shape;68;p13"/>
              <p:cNvSpPr/>
              <p:nvPr/>
            </p:nvSpPr>
            <p:spPr>
              <a:xfrm>
                <a:off x="48891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0" name="Google Shape;69;p13"/>
              <p:cNvSpPr/>
              <p:nvPr/>
            </p:nvSpPr>
            <p:spPr>
              <a:xfrm>
                <a:off x="52066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1" name="Google Shape;70;p13"/>
              <p:cNvSpPr/>
              <p:nvPr/>
            </p:nvSpPr>
            <p:spPr>
              <a:xfrm>
                <a:off x="55238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" name="Google Shape;71;p13"/>
              <p:cNvSpPr/>
              <p:nvPr/>
            </p:nvSpPr>
            <p:spPr>
              <a:xfrm>
                <a:off x="58413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" name="Google Shape;72;p13"/>
              <p:cNvSpPr/>
              <p:nvPr/>
            </p:nvSpPr>
            <p:spPr>
              <a:xfrm>
                <a:off x="61585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" name="Google Shape;73;p13"/>
              <p:cNvSpPr/>
              <p:nvPr/>
            </p:nvSpPr>
            <p:spPr>
              <a:xfrm>
                <a:off x="64760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" name="Google Shape;74;p13"/>
              <p:cNvSpPr/>
              <p:nvPr/>
            </p:nvSpPr>
            <p:spPr>
              <a:xfrm>
                <a:off x="67932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" name="Google Shape;75;p13"/>
              <p:cNvSpPr/>
              <p:nvPr/>
            </p:nvSpPr>
            <p:spPr>
              <a:xfrm>
                <a:off x="71103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7" name="Google Shape;76;p13"/>
              <p:cNvSpPr/>
              <p:nvPr/>
            </p:nvSpPr>
            <p:spPr>
              <a:xfrm>
                <a:off x="74278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8" name="Google Shape;77;p13"/>
              <p:cNvSpPr/>
              <p:nvPr/>
            </p:nvSpPr>
            <p:spPr>
              <a:xfrm>
                <a:off x="77450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" name="Google Shape;78;p13"/>
              <p:cNvSpPr/>
              <p:nvPr/>
            </p:nvSpPr>
            <p:spPr>
              <a:xfrm>
                <a:off x="80625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0" name="Google Shape;79;p13"/>
              <p:cNvSpPr/>
              <p:nvPr/>
            </p:nvSpPr>
            <p:spPr>
              <a:xfrm>
                <a:off x="83797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1" name="Google Shape;80;p13"/>
              <p:cNvSpPr/>
              <p:nvPr/>
            </p:nvSpPr>
            <p:spPr>
              <a:xfrm>
                <a:off x="86972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" name="Google Shape;81;p13"/>
              <p:cNvSpPr/>
              <p:nvPr/>
            </p:nvSpPr>
            <p:spPr>
              <a:xfrm>
                <a:off x="90144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13" name="Google Shape;82;p13"/>
            <p:cNvGrpSpPr/>
            <p:nvPr/>
          </p:nvGrpSpPr>
          <p:grpSpPr>
            <a:xfrm>
              <a:off x="-87480" y="171000"/>
              <a:ext cx="9318600" cy="4801680"/>
              <a:chOff x="-87480" y="171000"/>
              <a:chExt cx="9318600" cy="4801680"/>
            </a:xfrm>
          </p:grpSpPr>
          <p:sp>
            <p:nvSpPr>
              <p:cNvPr id="214" name="Google Shape;83;p13"/>
              <p:cNvSpPr/>
              <p:nvPr/>
            </p:nvSpPr>
            <p:spPr>
              <a:xfrm>
                <a:off x="-87480" y="1710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" name="Google Shape;84;p13"/>
              <p:cNvSpPr/>
              <p:nvPr/>
            </p:nvSpPr>
            <p:spPr>
              <a:xfrm>
                <a:off x="-87480" y="4910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Google Shape;85;p13"/>
              <p:cNvSpPr/>
              <p:nvPr/>
            </p:nvSpPr>
            <p:spPr>
              <a:xfrm>
                <a:off x="-87480" y="8114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Google Shape;86;p13"/>
              <p:cNvSpPr/>
              <p:nvPr/>
            </p:nvSpPr>
            <p:spPr>
              <a:xfrm>
                <a:off x="-87480" y="11314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Google Shape;87;p13"/>
              <p:cNvSpPr/>
              <p:nvPr/>
            </p:nvSpPr>
            <p:spPr>
              <a:xfrm>
                <a:off x="-87480" y="14515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Google Shape;88;p13"/>
              <p:cNvSpPr/>
              <p:nvPr/>
            </p:nvSpPr>
            <p:spPr>
              <a:xfrm>
                <a:off x="-87480" y="17715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Google Shape;89;p13"/>
              <p:cNvSpPr/>
              <p:nvPr/>
            </p:nvSpPr>
            <p:spPr>
              <a:xfrm>
                <a:off x="-87480" y="20916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Google Shape;90;p13"/>
              <p:cNvSpPr/>
              <p:nvPr/>
            </p:nvSpPr>
            <p:spPr>
              <a:xfrm>
                <a:off x="-87480" y="24116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Google Shape;91;p13"/>
              <p:cNvSpPr/>
              <p:nvPr/>
            </p:nvSpPr>
            <p:spPr>
              <a:xfrm>
                <a:off x="-87480" y="27316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" name="Google Shape;92;p13"/>
              <p:cNvSpPr/>
              <p:nvPr/>
            </p:nvSpPr>
            <p:spPr>
              <a:xfrm>
                <a:off x="-87480" y="30517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" name="Google Shape;93;p13"/>
              <p:cNvSpPr/>
              <p:nvPr/>
            </p:nvSpPr>
            <p:spPr>
              <a:xfrm>
                <a:off x="-87480" y="33721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Google Shape;94;p13"/>
              <p:cNvSpPr/>
              <p:nvPr/>
            </p:nvSpPr>
            <p:spPr>
              <a:xfrm>
                <a:off x="-87480" y="36921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Google Shape;95;p13"/>
              <p:cNvSpPr/>
              <p:nvPr/>
            </p:nvSpPr>
            <p:spPr>
              <a:xfrm>
                <a:off x="-87480" y="40122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Google Shape;96;p13"/>
              <p:cNvSpPr/>
              <p:nvPr/>
            </p:nvSpPr>
            <p:spPr>
              <a:xfrm>
                <a:off x="-87480" y="43322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Google Shape;97;p13"/>
              <p:cNvSpPr/>
              <p:nvPr/>
            </p:nvSpPr>
            <p:spPr>
              <a:xfrm>
                <a:off x="-87480" y="46522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Google Shape;98;p13"/>
              <p:cNvSpPr/>
              <p:nvPr/>
            </p:nvSpPr>
            <p:spPr>
              <a:xfrm>
                <a:off x="-87480" y="49723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fefe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30" name="Google Shape;100;p13"/>
          <p:cNvSpPr/>
          <p:nvPr/>
        </p:nvSpPr>
        <p:spPr>
          <a:xfrm>
            <a:off x="8614440" y="4962240"/>
            <a:ext cx="476280" cy="1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800" spc="-1" strike="noStrike">
                <a:solidFill>
                  <a:srgbClr val="0060c7"/>
                </a:solidFill>
                <a:latin typeface="Roboto"/>
                <a:ea typeface="Roboto"/>
              </a:rPr>
              <a:t>Think41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231" name="Google Shape;101;p13"/>
          <p:cNvSpPr/>
          <p:nvPr/>
        </p:nvSpPr>
        <p:spPr>
          <a:xfrm>
            <a:off x="-4680" y="4957920"/>
            <a:ext cx="8729640" cy="191520"/>
          </a:xfrm>
          <a:custGeom>
            <a:avLst/>
            <a:gdLst/>
            <a:ahLst/>
            <a:rect l="l" t="t" r="r" b="b"/>
            <a:pathLst>
              <a:path w="350354" h="5633">
                <a:moveTo>
                  <a:pt x="0" y="5406"/>
                </a:moveTo>
                <a:lnTo>
                  <a:pt x="0" y="0"/>
                </a:lnTo>
                <a:lnTo>
                  <a:pt x="347621" y="87"/>
                </a:lnTo>
                <a:lnTo>
                  <a:pt x="350354" y="5633"/>
                </a:lnTo>
                <a:close/>
              </a:path>
            </a:pathLst>
          </a:cu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Google Shape;102;p13"/>
          <p:cNvSpPr/>
          <p:nvPr/>
        </p:nvSpPr>
        <p:spPr>
          <a:xfrm rot="10800000">
            <a:off x="433800" y="0"/>
            <a:ext cx="36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161c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103;p13"/>
          <p:cNvSpPr/>
          <p:nvPr/>
        </p:nvSpPr>
        <p:spPr>
          <a:xfrm>
            <a:off x="8688600" y="5091480"/>
            <a:ext cx="459720" cy="57960"/>
          </a:xfrm>
          <a:prstGeom prst="rect">
            <a:avLst/>
          </a:pr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/ppt/slides/slide4.xml" TargetMode="External"/><Relationship Id="rId2" Type="http://schemas.openxmlformats.org/officeDocument/2006/relationships/hyperlink" Target="/ppt/slides/slide5.xml" TargetMode="External"/><Relationship Id="rId3" Type="http://schemas.openxmlformats.org/officeDocument/2006/relationships/hyperlink" Target="/ppt/slides/slide11.xml" TargetMode="External"/><Relationship Id="rId4" Type="http://schemas.openxmlformats.org/officeDocument/2006/relationships/hyperlink" Target="/ppt/slides/slide7.xml" TargetMode="External"/><Relationship Id="rId5" Type="http://schemas.openxmlformats.org/officeDocument/2006/relationships/hyperlink" Target="/ppt/slides/slide19.xml" TargetMode="External"/><Relationship Id="rId6" Type="http://schemas.openxmlformats.org/officeDocument/2006/relationships/hyperlink" Target="/ppt/slides/slide22.xml" TargetMode="External"/><Relationship Id="rId7" Type="http://schemas.openxmlformats.org/officeDocument/2006/relationships/hyperlink" Target="/ppt/slides/slide26.xml" TargetMode="External"/><Relationship Id="rId8" Type="http://schemas.openxmlformats.org/officeDocument/2006/relationships/hyperlink" Target="/ppt/slides/slide31.xml" TargetMode="External"/><Relationship Id="rId9" Type="http://schemas.openxmlformats.org/officeDocument/2006/relationships/hyperlink" Target="/ppt/slides/slide36.xml" TargetMode="External"/><Relationship Id="rId10" Type="http://schemas.openxmlformats.org/officeDocument/2006/relationships/hyperlink" Target="/ppt/slides/slide39.xml" TargetMode="External"/><Relationship Id="rId11" Type="http://schemas.openxmlformats.org/officeDocument/2006/relationships/hyperlink" Target="/ppt/slides/slide43.xml" TargetMode="External"/><Relationship Id="rId12" Type="http://schemas.openxmlformats.org/officeDocument/2006/relationships/hyperlink" Target="/ppt/slides/slide44.xml" TargetMode="External"/><Relationship Id="rId13" Type="http://schemas.openxmlformats.org/officeDocument/2006/relationships/hyperlink" Target="/ppt/slides/slide52.xml" TargetMode="External"/><Relationship Id="rId14" Type="http://schemas.openxmlformats.org/officeDocument/2006/relationships/hyperlink" Target="/ppt/slides/slide56.xml" TargetMode="External"/><Relationship Id="rId15" Type="http://schemas.openxmlformats.org/officeDocument/2006/relationships/hyperlink" Target="/ppt/slides/slide62.xml" TargetMode="External"/><Relationship Id="rId16" Type="http://schemas.openxmlformats.org/officeDocument/2006/relationships/hyperlink" Target="/ppt/slides/slide67.xml" TargetMode="External"/><Relationship Id="rId17" Type="http://schemas.openxmlformats.org/officeDocument/2006/relationships/hyperlink" Target="/ppt/slides/slide71.xml" TargetMode="External"/><Relationship Id="rId18" Type="http://schemas.openxmlformats.org/officeDocument/2006/relationships/hyperlink" Target="/ppt/slides/slide73.xml" TargetMode="External"/><Relationship Id="rId19" Type="http://schemas.openxmlformats.org/officeDocument/2006/relationships/hyperlink" Target="/ppt/slides/slide81.xml" TargetMode="External"/><Relationship Id="rId20" Type="http://schemas.openxmlformats.org/officeDocument/2006/relationships/hyperlink" Target="/ppt/slides/slide88.xml" TargetMode="External"/><Relationship Id="rId21" Type="http://schemas.openxmlformats.org/officeDocument/2006/relationships/hyperlink" Target="/ppt/slides/slide89.xml" TargetMode="External"/><Relationship Id="rId2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hyperlink" Target="http://drive.google.com/file/d/1tL2v0Sb0M8992eYcc4mvqYpib-yFUIVB/view" TargetMode="External"/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5" Type="http://schemas.openxmlformats.org/officeDocument/2006/relationships/hyperlink" Target="http://drive.google.com/file/d/1tL2v0Sb0M8992eYcc4mvqYpib-yFUIVB/view" TargetMode="External"/><Relationship Id="rId6" Type="http://schemas.openxmlformats.org/officeDocument/2006/relationships/image" Target="../media/image41.jpeg"/><Relationship Id="rId7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190;p23"/>
          <p:cNvSpPr/>
          <p:nvPr/>
        </p:nvSpPr>
        <p:spPr>
          <a:xfrm rot="10800000">
            <a:off x="433800" y="0"/>
            <a:ext cx="36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60c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Google Shape;191;p23"/>
          <p:cNvSpPr/>
          <p:nvPr/>
        </p:nvSpPr>
        <p:spPr>
          <a:xfrm>
            <a:off x="434160" y="257040"/>
            <a:ext cx="87048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0060c7"/>
                </a:solidFill>
                <a:latin typeface="Roboto"/>
                <a:ea typeface="Roboto"/>
              </a:rPr>
              <a:t>Read 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4" name="Google Shape;192;p23"/>
          <p:cNvSpPr/>
          <p:nvPr/>
        </p:nvSpPr>
        <p:spPr>
          <a:xfrm>
            <a:off x="436680" y="694800"/>
            <a:ext cx="8270280" cy="39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16e00"/>
                </a:solidFill>
                <a:latin typeface="Roboto"/>
                <a:ea typeface="Roboto"/>
              </a:rPr>
              <a:t>Welcome to the Presentation Templates Deck!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This deck contains a collection of presentation templates designed for use across our organization. Please follow these guidelines to ensure proper usage: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0060c7"/>
                </a:solidFill>
                <a:latin typeface="Roboto"/>
                <a:ea typeface="Roboto"/>
              </a:rPr>
              <a:t>Make a Copy: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Before you start working on a presentation, make a copy of this template. Do not edit the original deck to maintain its integrity for others.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0060c7"/>
                </a:solidFill>
                <a:latin typeface="Roboto"/>
                <a:ea typeface="Roboto"/>
              </a:rPr>
              <a:t>How to Copy: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Click on "File" in the top menu.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Select "Make a copy" and choose your preferred location in your drive.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0060c7"/>
                </a:solidFill>
                <a:latin typeface="Roboto"/>
                <a:ea typeface="Roboto"/>
              </a:rPr>
              <a:t>Template Structure: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Each template includes predefined layouts, fonts, and color schemes that align with our branding guidelines.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Feel free to customize content, but please keep the overall design consistent.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0060c7"/>
                </a:solidFill>
                <a:latin typeface="Roboto"/>
                <a:ea typeface="Roboto"/>
              </a:rPr>
              <a:t>Feedback and Suggestions: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If you have ideas for improvements or additional templates, please share them with the design team.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0060c7"/>
                </a:solidFill>
                <a:latin typeface="Roboto"/>
                <a:ea typeface="Roboto"/>
              </a:rPr>
              <a:t>Support: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For any questions or assistance, reach out to the design team. </a:t>
            </a:r>
            <a:endParaRPr b="0" lang="en-IN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197;p24"/>
          <p:cNvSpPr/>
          <p:nvPr/>
        </p:nvSpPr>
        <p:spPr>
          <a:xfrm rot="10800000">
            <a:off x="433800" y="0"/>
            <a:ext cx="36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60c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Google Shape;198;p24"/>
          <p:cNvSpPr/>
          <p:nvPr/>
        </p:nvSpPr>
        <p:spPr>
          <a:xfrm>
            <a:off x="434160" y="257040"/>
            <a:ext cx="87048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0060c7"/>
                </a:solidFill>
                <a:latin typeface="Roboto"/>
                <a:ea typeface="Roboto"/>
              </a:rPr>
              <a:t>Slide Sections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7" name="Google Shape;199;p24"/>
          <p:cNvSpPr/>
          <p:nvPr/>
        </p:nvSpPr>
        <p:spPr>
          <a:xfrm>
            <a:off x="436680" y="617400"/>
            <a:ext cx="8270280" cy="42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434343"/>
                </a:solidFill>
                <a:latin typeface="Roboto"/>
                <a:ea typeface="Roboto"/>
              </a:rPr>
              <a:t>Content slide: </a:t>
            </a:r>
            <a:r>
              <a:rPr b="0" lang="en-GB" sz="12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Link</a:t>
            </a:r>
            <a:br>
              <a:rPr sz="1200"/>
            </a:br>
            <a:r>
              <a:rPr b="0" lang="en-GB" sz="1200" spc="-1" strike="noStrike">
                <a:solidFill>
                  <a:srgbClr val="434343"/>
                </a:solidFill>
                <a:latin typeface="Roboto"/>
                <a:ea typeface="Roboto"/>
              </a:rPr>
              <a:t>Slide Breaker: </a:t>
            </a:r>
            <a:r>
              <a:rPr b="0" lang="en-GB" sz="12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2"/>
              </a:rPr>
              <a:t>Link</a:t>
            </a:r>
            <a:br>
              <a:rPr sz="1200"/>
            </a:br>
            <a:r>
              <a:rPr b="0" lang="en-GB" sz="1200" spc="-1" strike="noStrike">
                <a:solidFill>
                  <a:srgbClr val="434343"/>
                </a:solidFill>
                <a:latin typeface="Roboto"/>
                <a:ea typeface="Roboto"/>
              </a:rPr>
              <a:t>Pre-made Slides: </a:t>
            </a:r>
            <a:r>
              <a:rPr b="0" lang="en-GB" sz="12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3"/>
              </a:rPr>
              <a:t>Link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434343"/>
                </a:solidFill>
                <a:latin typeface="Roboto"/>
                <a:ea typeface="Roboto"/>
              </a:rPr>
              <a:t>Generic Slides:</a:t>
            </a:r>
            <a:r>
              <a:rPr b="0" lang="en-GB" sz="1200" spc="-1" strike="noStrike">
                <a:solidFill>
                  <a:srgbClr val="0060c7"/>
                </a:solidFill>
                <a:latin typeface="Roboto"/>
                <a:ea typeface="Roboto"/>
              </a:rPr>
              <a:t>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4"/>
              </a:rPr>
              <a:t>Link</a:t>
            </a:r>
            <a:br>
              <a:rPr sz="1100"/>
            </a:b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Team Representation: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5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Infographics: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6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Demos/Product Listing: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7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List features: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8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Feature Cards: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9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Workflows (CAI):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0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Tech Stack: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1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Process flows: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2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Lists/Tables: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3"/>
              </a:rPr>
              <a:t>Link</a:t>
            </a:r>
            <a:br>
              <a:rPr sz="1100"/>
            </a:b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Charts(Gantt):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4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Timelines: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5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Case Study: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6"/>
              </a:rPr>
              <a:t>Link</a:t>
            </a:r>
            <a:br>
              <a:rPr sz="1100"/>
            </a:b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Colours and fonts: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7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Graphics (other options for cards, timelines, etc.):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8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Icons: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9"/>
              </a:rPr>
              <a:t>Link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Logos: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20"/>
              </a:rPr>
              <a:t>Link</a:t>
            </a:r>
            <a:br>
              <a:rPr sz="1100"/>
            </a:br>
            <a:br>
              <a:rPr sz="1100"/>
            </a:br>
            <a:r>
              <a:rPr b="0" lang="en-GB" sz="1100" spc="-1" strike="noStrike">
                <a:solidFill>
                  <a:srgbClr val="434343"/>
                </a:solidFill>
                <a:latin typeface="Roboto"/>
                <a:ea typeface="Roboto"/>
              </a:rPr>
              <a:t>Thankyou Slide: </a:t>
            </a:r>
            <a:r>
              <a:rPr b="0" lang="en-GB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21"/>
              </a:rPr>
              <a:t>Link</a:t>
            </a:r>
            <a:endParaRPr b="0" lang="en-IN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04;p25"/>
          <p:cNvSpPr/>
          <p:nvPr/>
        </p:nvSpPr>
        <p:spPr>
          <a:xfrm>
            <a:off x="7200" y="-64800"/>
            <a:ext cx="9254520" cy="5257080"/>
          </a:xfrm>
          <a:prstGeom prst="rect">
            <a:avLst/>
          </a:pr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9" name="Google Shape;205;p25"/>
          <p:cNvGrpSpPr/>
          <p:nvPr/>
        </p:nvGrpSpPr>
        <p:grpSpPr>
          <a:xfrm>
            <a:off x="-80280" y="-59760"/>
            <a:ext cx="9318600" cy="5247720"/>
            <a:chOff x="-80280" y="-59760"/>
            <a:chExt cx="9318600" cy="5247720"/>
          </a:xfrm>
        </p:grpSpPr>
        <p:grpSp>
          <p:nvGrpSpPr>
            <p:cNvPr id="280" name="Google Shape;206;p25"/>
            <p:cNvGrpSpPr/>
            <p:nvPr/>
          </p:nvGrpSpPr>
          <p:grpSpPr>
            <a:xfrm>
              <a:off x="136800" y="-59760"/>
              <a:ext cx="8885160" cy="5247720"/>
              <a:chOff x="136800" y="-59760"/>
              <a:chExt cx="8885160" cy="5247720"/>
            </a:xfrm>
          </p:grpSpPr>
          <p:sp>
            <p:nvSpPr>
              <p:cNvPr id="281" name="Google Shape;207;p25"/>
              <p:cNvSpPr/>
              <p:nvPr/>
            </p:nvSpPr>
            <p:spPr>
              <a:xfrm>
                <a:off x="13680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Google Shape;208;p25"/>
              <p:cNvSpPr/>
              <p:nvPr/>
            </p:nvSpPr>
            <p:spPr>
              <a:xfrm>
                <a:off x="45396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Google Shape;209;p25"/>
              <p:cNvSpPr/>
              <p:nvPr/>
            </p:nvSpPr>
            <p:spPr>
              <a:xfrm>
                <a:off x="77148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Google Shape;210;p25"/>
              <p:cNvSpPr/>
              <p:nvPr/>
            </p:nvSpPr>
            <p:spPr>
              <a:xfrm>
                <a:off x="108864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Google Shape;211;p25"/>
              <p:cNvSpPr/>
              <p:nvPr/>
            </p:nvSpPr>
            <p:spPr>
              <a:xfrm>
                <a:off x="140616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Google Shape;212;p25"/>
              <p:cNvSpPr/>
              <p:nvPr/>
            </p:nvSpPr>
            <p:spPr>
              <a:xfrm>
                <a:off x="172332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Google Shape;213;p25"/>
              <p:cNvSpPr/>
              <p:nvPr/>
            </p:nvSpPr>
            <p:spPr>
              <a:xfrm>
                <a:off x="204084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" name="Google Shape;214;p25"/>
              <p:cNvSpPr/>
              <p:nvPr/>
            </p:nvSpPr>
            <p:spPr>
              <a:xfrm>
                <a:off x="235800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Google Shape;215;p25"/>
              <p:cNvSpPr/>
              <p:nvPr/>
            </p:nvSpPr>
            <p:spPr>
              <a:xfrm>
                <a:off x="267516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Google Shape;216;p25"/>
              <p:cNvSpPr/>
              <p:nvPr/>
            </p:nvSpPr>
            <p:spPr>
              <a:xfrm>
                <a:off x="299268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Google Shape;217;p25"/>
              <p:cNvSpPr/>
              <p:nvPr/>
            </p:nvSpPr>
            <p:spPr>
              <a:xfrm>
                <a:off x="330984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Google Shape;218;p25"/>
              <p:cNvSpPr/>
              <p:nvPr/>
            </p:nvSpPr>
            <p:spPr>
              <a:xfrm>
                <a:off x="362736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Google Shape;219;p25"/>
              <p:cNvSpPr/>
              <p:nvPr/>
            </p:nvSpPr>
            <p:spPr>
              <a:xfrm>
                <a:off x="394452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Google Shape;220;p25"/>
              <p:cNvSpPr/>
              <p:nvPr/>
            </p:nvSpPr>
            <p:spPr>
              <a:xfrm>
                <a:off x="426204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" name="Google Shape;221;p25"/>
              <p:cNvSpPr/>
              <p:nvPr/>
            </p:nvSpPr>
            <p:spPr>
              <a:xfrm>
                <a:off x="457920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" name="Google Shape;222;p25"/>
              <p:cNvSpPr/>
              <p:nvPr/>
            </p:nvSpPr>
            <p:spPr>
              <a:xfrm>
                <a:off x="489672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" name="Google Shape;223;p25"/>
              <p:cNvSpPr/>
              <p:nvPr/>
            </p:nvSpPr>
            <p:spPr>
              <a:xfrm>
                <a:off x="521388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" name="Google Shape;224;p25"/>
              <p:cNvSpPr/>
              <p:nvPr/>
            </p:nvSpPr>
            <p:spPr>
              <a:xfrm>
                <a:off x="553104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" name="Google Shape;225;p25"/>
              <p:cNvSpPr/>
              <p:nvPr/>
            </p:nvSpPr>
            <p:spPr>
              <a:xfrm>
                <a:off x="584856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" name="Google Shape;226;p25"/>
              <p:cNvSpPr/>
              <p:nvPr/>
            </p:nvSpPr>
            <p:spPr>
              <a:xfrm>
                <a:off x="616572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" name="Google Shape;227;p25"/>
              <p:cNvSpPr/>
              <p:nvPr/>
            </p:nvSpPr>
            <p:spPr>
              <a:xfrm>
                <a:off x="648324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Google Shape;228;p25"/>
              <p:cNvSpPr/>
              <p:nvPr/>
            </p:nvSpPr>
            <p:spPr>
              <a:xfrm>
                <a:off x="680040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Google Shape;229;p25"/>
              <p:cNvSpPr/>
              <p:nvPr/>
            </p:nvSpPr>
            <p:spPr>
              <a:xfrm>
                <a:off x="711792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Google Shape;230;p25"/>
              <p:cNvSpPr/>
              <p:nvPr/>
            </p:nvSpPr>
            <p:spPr>
              <a:xfrm>
                <a:off x="743508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Google Shape;231;p25"/>
              <p:cNvSpPr/>
              <p:nvPr/>
            </p:nvSpPr>
            <p:spPr>
              <a:xfrm>
                <a:off x="775224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Google Shape;232;p25"/>
              <p:cNvSpPr/>
              <p:nvPr/>
            </p:nvSpPr>
            <p:spPr>
              <a:xfrm>
                <a:off x="806976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Google Shape;233;p25"/>
              <p:cNvSpPr/>
              <p:nvPr/>
            </p:nvSpPr>
            <p:spPr>
              <a:xfrm>
                <a:off x="838692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Google Shape;234;p25"/>
              <p:cNvSpPr/>
              <p:nvPr/>
            </p:nvSpPr>
            <p:spPr>
              <a:xfrm>
                <a:off x="870444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Google Shape;235;p25"/>
              <p:cNvSpPr/>
              <p:nvPr/>
            </p:nvSpPr>
            <p:spPr>
              <a:xfrm>
                <a:off x="9021600" y="-59760"/>
                <a:ext cx="360" cy="524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10" name="Google Shape;236;p25"/>
            <p:cNvGrpSpPr/>
            <p:nvPr/>
          </p:nvGrpSpPr>
          <p:grpSpPr>
            <a:xfrm>
              <a:off x="-80280" y="169200"/>
              <a:ext cx="9318600" cy="4790160"/>
              <a:chOff x="-80280" y="169200"/>
              <a:chExt cx="9318600" cy="4790160"/>
            </a:xfrm>
          </p:grpSpPr>
          <p:sp>
            <p:nvSpPr>
              <p:cNvPr id="311" name="Google Shape;237;p25"/>
              <p:cNvSpPr/>
              <p:nvPr/>
            </p:nvSpPr>
            <p:spPr>
              <a:xfrm>
                <a:off x="-80280" y="1692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" name="Google Shape;238;p25"/>
              <p:cNvSpPr/>
              <p:nvPr/>
            </p:nvSpPr>
            <p:spPr>
              <a:xfrm>
                <a:off x="-80280" y="4885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" name="Google Shape;239;p25"/>
              <p:cNvSpPr/>
              <p:nvPr/>
            </p:nvSpPr>
            <p:spPr>
              <a:xfrm>
                <a:off x="-80280" y="8078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" name="Google Shape;240;p25"/>
              <p:cNvSpPr/>
              <p:nvPr/>
            </p:nvSpPr>
            <p:spPr>
              <a:xfrm>
                <a:off x="-80280" y="11271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" name="Google Shape;241;p25"/>
              <p:cNvSpPr/>
              <p:nvPr/>
            </p:nvSpPr>
            <p:spPr>
              <a:xfrm>
                <a:off x="-80280" y="14464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" name="Google Shape;242;p25"/>
              <p:cNvSpPr/>
              <p:nvPr/>
            </p:nvSpPr>
            <p:spPr>
              <a:xfrm>
                <a:off x="-80280" y="17658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" name="Google Shape;243;p25"/>
              <p:cNvSpPr/>
              <p:nvPr/>
            </p:nvSpPr>
            <p:spPr>
              <a:xfrm>
                <a:off x="-80280" y="20851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" name="Google Shape;244;p25"/>
              <p:cNvSpPr/>
              <p:nvPr/>
            </p:nvSpPr>
            <p:spPr>
              <a:xfrm>
                <a:off x="-80280" y="24044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" name="Google Shape;245;p25"/>
              <p:cNvSpPr/>
              <p:nvPr/>
            </p:nvSpPr>
            <p:spPr>
              <a:xfrm>
                <a:off x="-80280" y="27237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" name="Google Shape;246;p25"/>
              <p:cNvSpPr/>
              <p:nvPr/>
            </p:nvSpPr>
            <p:spPr>
              <a:xfrm>
                <a:off x="-80280" y="30430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Google Shape;247;p25"/>
              <p:cNvSpPr/>
              <p:nvPr/>
            </p:nvSpPr>
            <p:spPr>
              <a:xfrm>
                <a:off x="-80280" y="33624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" name="Google Shape;248;p25"/>
              <p:cNvSpPr/>
              <p:nvPr/>
            </p:nvSpPr>
            <p:spPr>
              <a:xfrm>
                <a:off x="-80280" y="36817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" name="Google Shape;249;p25"/>
              <p:cNvSpPr/>
              <p:nvPr/>
            </p:nvSpPr>
            <p:spPr>
              <a:xfrm>
                <a:off x="-80280" y="40010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" name="Google Shape;250;p25"/>
              <p:cNvSpPr/>
              <p:nvPr/>
            </p:nvSpPr>
            <p:spPr>
              <a:xfrm>
                <a:off x="-80280" y="43203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" name="Google Shape;251;p25"/>
              <p:cNvSpPr/>
              <p:nvPr/>
            </p:nvSpPr>
            <p:spPr>
              <a:xfrm>
                <a:off x="-80280" y="46396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6" name="Google Shape;252;p25"/>
              <p:cNvSpPr/>
              <p:nvPr/>
            </p:nvSpPr>
            <p:spPr>
              <a:xfrm>
                <a:off x="-80280" y="49590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27" name="PlaceHolder 1"/>
          <p:cNvSpPr>
            <a:spLocks noGrp="1"/>
          </p:cNvSpPr>
          <p:nvPr>
            <p:ph/>
          </p:nvPr>
        </p:nvSpPr>
        <p:spPr>
          <a:xfrm>
            <a:off x="514800" y="4442400"/>
            <a:ext cx="1741320" cy="593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434343"/>
                </a:solidFill>
                <a:latin typeface="Roboto"/>
                <a:ea typeface="Roboto"/>
              </a:rPr>
              <a:t>Website:</a:t>
            </a:r>
            <a:br>
              <a:rPr sz="1200"/>
            </a:br>
            <a:r>
              <a:rPr b="0" lang="en-GB" sz="1000" spc="-1" strike="noStrike">
                <a:solidFill>
                  <a:srgbClr val="434343"/>
                </a:solidFill>
                <a:latin typeface="Roboto"/>
                <a:ea typeface="Roboto"/>
              </a:rPr>
              <a:t>www.think41.com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Google Shape;254;p25"/>
          <p:cNvSpPr/>
          <p:nvPr/>
        </p:nvSpPr>
        <p:spPr>
          <a:xfrm>
            <a:off x="514800" y="4350600"/>
            <a:ext cx="3072240" cy="60480"/>
          </a:xfrm>
          <a:custGeom>
            <a:avLst/>
            <a:gdLst/>
            <a:ahLst/>
            <a:rect l="l" t="t" r="r" b="b"/>
            <a:pathLst>
              <a:path w="143169" h="2439">
                <a:moveTo>
                  <a:pt x="0" y="2050"/>
                </a:moveTo>
                <a:lnTo>
                  <a:pt x="0" y="0"/>
                </a:lnTo>
                <a:lnTo>
                  <a:pt x="143169" y="0"/>
                </a:lnTo>
                <a:lnTo>
                  <a:pt x="140569" y="2439"/>
                </a:lnTo>
                <a:close/>
              </a:path>
            </a:pathLst>
          </a:cu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9" name="Google Shape;255;p25" descr=""/>
          <p:cNvPicPr/>
          <p:nvPr/>
        </p:nvPicPr>
        <p:blipFill>
          <a:blip r:embed="rId1"/>
          <a:srcRect l="0" t="10033" r="0" b="10026"/>
          <a:stretch/>
        </p:blipFill>
        <p:spPr>
          <a:xfrm>
            <a:off x="4117680" y="-7920"/>
            <a:ext cx="5120640" cy="5142960"/>
          </a:xfrm>
          <a:prstGeom prst="rect">
            <a:avLst/>
          </a:prstGeom>
          <a:ln w="0">
            <a:noFill/>
          </a:ln>
        </p:spPr>
      </p:pic>
      <p:pic>
        <p:nvPicPr>
          <p:cNvPr id="330" name="Google Shape;256;p25" descr=""/>
          <p:cNvPicPr/>
          <p:nvPr/>
        </p:nvPicPr>
        <p:blipFill>
          <a:blip r:embed="rId2"/>
          <a:srcRect l="8551" t="0" r="8551" b="0"/>
          <a:stretch/>
        </p:blipFill>
        <p:spPr>
          <a:xfrm>
            <a:off x="380160" y="148320"/>
            <a:ext cx="1617120" cy="609120"/>
          </a:xfrm>
          <a:prstGeom prst="rect">
            <a:avLst/>
          </a:prstGeom>
          <a:ln w="0">
            <a:noFill/>
          </a:ln>
        </p:spPr>
      </p:pic>
      <p:pic>
        <p:nvPicPr>
          <p:cNvPr id="331" name="Google Shape;257;p25" descr=""/>
          <p:cNvPicPr/>
          <p:nvPr/>
        </p:nvPicPr>
        <p:blipFill>
          <a:blip r:embed="rId3"/>
          <a:stretch/>
        </p:blipFill>
        <p:spPr>
          <a:xfrm>
            <a:off x="514800" y="3710520"/>
            <a:ext cx="1617120" cy="609120"/>
          </a:xfrm>
          <a:prstGeom prst="rect">
            <a:avLst/>
          </a:prstGeom>
          <a:ln w="0">
            <a:noFill/>
          </a:ln>
        </p:spPr>
      </p:pic>
      <p:sp>
        <p:nvSpPr>
          <p:cNvPr id="332" name="Google Shape;258;p25"/>
          <p:cNvSpPr/>
          <p:nvPr/>
        </p:nvSpPr>
        <p:spPr>
          <a:xfrm>
            <a:off x="514800" y="1401480"/>
            <a:ext cx="7006680" cy="166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4300" spc="-1" strike="noStrike">
                <a:solidFill>
                  <a:srgbClr val="0060c7"/>
                </a:solidFill>
                <a:latin typeface="Montserrat"/>
                <a:ea typeface="Montserrat"/>
              </a:rPr>
              <a:t>Title for the deck 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333" name="Google Shape;259;p25"/>
          <p:cNvSpPr/>
          <p:nvPr/>
        </p:nvSpPr>
        <p:spPr>
          <a:xfrm>
            <a:off x="514800" y="2560320"/>
            <a:ext cx="564264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434343"/>
                </a:solidFill>
                <a:latin typeface="Montserrat"/>
                <a:ea typeface="Montserrat"/>
              </a:rPr>
              <a:t>Sub title 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264;p26"/>
          <p:cNvSpPr/>
          <p:nvPr/>
        </p:nvSpPr>
        <p:spPr>
          <a:xfrm>
            <a:off x="0" y="360"/>
            <a:ext cx="9254520" cy="5257080"/>
          </a:xfrm>
          <a:prstGeom prst="rect">
            <a:avLst/>
          </a:pr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5" name="Google Shape;265;p26"/>
          <p:cNvGrpSpPr/>
          <p:nvPr/>
        </p:nvGrpSpPr>
        <p:grpSpPr>
          <a:xfrm>
            <a:off x="-87480" y="-58680"/>
            <a:ext cx="9318600" cy="5260320"/>
            <a:chOff x="-87480" y="-58680"/>
            <a:chExt cx="9318600" cy="5260320"/>
          </a:xfrm>
        </p:grpSpPr>
        <p:grpSp>
          <p:nvGrpSpPr>
            <p:cNvPr id="336" name="Google Shape;266;p26"/>
            <p:cNvGrpSpPr/>
            <p:nvPr/>
          </p:nvGrpSpPr>
          <p:grpSpPr>
            <a:xfrm>
              <a:off x="129600" y="-58680"/>
              <a:ext cx="8885160" cy="5260320"/>
              <a:chOff x="129600" y="-58680"/>
              <a:chExt cx="8885160" cy="5260320"/>
            </a:xfrm>
          </p:grpSpPr>
          <p:sp>
            <p:nvSpPr>
              <p:cNvPr id="337" name="Google Shape;267;p26"/>
              <p:cNvSpPr/>
              <p:nvPr/>
            </p:nvSpPr>
            <p:spPr>
              <a:xfrm>
                <a:off x="1296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Google Shape;268;p26"/>
              <p:cNvSpPr/>
              <p:nvPr/>
            </p:nvSpPr>
            <p:spPr>
              <a:xfrm>
                <a:off x="4467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Google Shape;269;p26"/>
              <p:cNvSpPr/>
              <p:nvPr/>
            </p:nvSpPr>
            <p:spPr>
              <a:xfrm>
                <a:off x="7642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" name="Google Shape;270;p26"/>
              <p:cNvSpPr/>
              <p:nvPr/>
            </p:nvSpPr>
            <p:spPr>
              <a:xfrm>
                <a:off x="10814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" name="Google Shape;271;p26"/>
              <p:cNvSpPr/>
              <p:nvPr/>
            </p:nvSpPr>
            <p:spPr>
              <a:xfrm>
                <a:off x="13989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" name="Google Shape;272;p26"/>
              <p:cNvSpPr/>
              <p:nvPr/>
            </p:nvSpPr>
            <p:spPr>
              <a:xfrm>
                <a:off x="17161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" name="Google Shape;273;p26"/>
              <p:cNvSpPr/>
              <p:nvPr/>
            </p:nvSpPr>
            <p:spPr>
              <a:xfrm>
                <a:off x="20336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" name="Google Shape;274;p26"/>
              <p:cNvSpPr/>
              <p:nvPr/>
            </p:nvSpPr>
            <p:spPr>
              <a:xfrm>
                <a:off x="23508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" name="Google Shape;275;p26"/>
              <p:cNvSpPr/>
              <p:nvPr/>
            </p:nvSpPr>
            <p:spPr>
              <a:xfrm>
                <a:off x="26679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" name="Google Shape;276;p26"/>
              <p:cNvSpPr/>
              <p:nvPr/>
            </p:nvSpPr>
            <p:spPr>
              <a:xfrm>
                <a:off x="29854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" name="Google Shape;277;p26"/>
              <p:cNvSpPr/>
              <p:nvPr/>
            </p:nvSpPr>
            <p:spPr>
              <a:xfrm>
                <a:off x="33026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" name="Google Shape;278;p26"/>
              <p:cNvSpPr/>
              <p:nvPr/>
            </p:nvSpPr>
            <p:spPr>
              <a:xfrm>
                <a:off x="36201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" name="Google Shape;279;p26"/>
              <p:cNvSpPr/>
              <p:nvPr/>
            </p:nvSpPr>
            <p:spPr>
              <a:xfrm>
                <a:off x="39373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" name="Google Shape;280;p26"/>
              <p:cNvSpPr/>
              <p:nvPr/>
            </p:nvSpPr>
            <p:spPr>
              <a:xfrm>
                <a:off x="42548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" name="Google Shape;281;p26"/>
              <p:cNvSpPr/>
              <p:nvPr/>
            </p:nvSpPr>
            <p:spPr>
              <a:xfrm>
                <a:off x="45720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2" name="Google Shape;282;p26"/>
              <p:cNvSpPr/>
              <p:nvPr/>
            </p:nvSpPr>
            <p:spPr>
              <a:xfrm>
                <a:off x="48891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" name="Google Shape;283;p26"/>
              <p:cNvSpPr/>
              <p:nvPr/>
            </p:nvSpPr>
            <p:spPr>
              <a:xfrm>
                <a:off x="52066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" name="Google Shape;284;p26"/>
              <p:cNvSpPr/>
              <p:nvPr/>
            </p:nvSpPr>
            <p:spPr>
              <a:xfrm>
                <a:off x="55238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" name="Google Shape;285;p26"/>
              <p:cNvSpPr/>
              <p:nvPr/>
            </p:nvSpPr>
            <p:spPr>
              <a:xfrm>
                <a:off x="58413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" name="Google Shape;286;p26"/>
              <p:cNvSpPr/>
              <p:nvPr/>
            </p:nvSpPr>
            <p:spPr>
              <a:xfrm>
                <a:off x="61585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" name="Google Shape;287;p26"/>
              <p:cNvSpPr/>
              <p:nvPr/>
            </p:nvSpPr>
            <p:spPr>
              <a:xfrm>
                <a:off x="64760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" name="Google Shape;288;p26"/>
              <p:cNvSpPr/>
              <p:nvPr/>
            </p:nvSpPr>
            <p:spPr>
              <a:xfrm>
                <a:off x="67932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" name="Google Shape;289;p26"/>
              <p:cNvSpPr/>
              <p:nvPr/>
            </p:nvSpPr>
            <p:spPr>
              <a:xfrm>
                <a:off x="71103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" name="Google Shape;290;p26"/>
              <p:cNvSpPr/>
              <p:nvPr/>
            </p:nvSpPr>
            <p:spPr>
              <a:xfrm>
                <a:off x="74278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" name="Google Shape;291;p26"/>
              <p:cNvSpPr/>
              <p:nvPr/>
            </p:nvSpPr>
            <p:spPr>
              <a:xfrm>
                <a:off x="77450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" name="Google Shape;292;p26"/>
              <p:cNvSpPr/>
              <p:nvPr/>
            </p:nvSpPr>
            <p:spPr>
              <a:xfrm>
                <a:off x="80625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3" name="Google Shape;293;p26"/>
              <p:cNvSpPr/>
              <p:nvPr/>
            </p:nvSpPr>
            <p:spPr>
              <a:xfrm>
                <a:off x="83797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" name="Google Shape;294;p26"/>
              <p:cNvSpPr/>
              <p:nvPr/>
            </p:nvSpPr>
            <p:spPr>
              <a:xfrm>
                <a:off x="86972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" name="Google Shape;295;p26"/>
              <p:cNvSpPr/>
              <p:nvPr/>
            </p:nvSpPr>
            <p:spPr>
              <a:xfrm>
                <a:off x="90144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6" name="Google Shape;296;p26"/>
            <p:cNvGrpSpPr/>
            <p:nvPr/>
          </p:nvGrpSpPr>
          <p:grpSpPr>
            <a:xfrm>
              <a:off x="-87480" y="171000"/>
              <a:ext cx="9318600" cy="4801680"/>
              <a:chOff x="-87480" y="171000"/>
              <a:chExt cx="9318600" cy="4801680"/>
            </a:xfrm>
          </p:grpSpPr>
          <p:sp>
            <p:nvSpPr>
              <p:cNvPr id="367" name="Google Shape;297;p26"/>
              <p:cNvSpPr/>
              <p:nvPr/>
            </p:nvSpPr>
            <p:spPr>
              <a:xfrm>
                <a:off x="-87480" y="1710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" name="Google Shape;298;p26"/>
              <p:cNvSpPr/>
              <p:nvPr/>
            </p:nvSpPr>
            <p:spPr>
              <a:xfrm>
                <a:off x="-87480" y="4910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" name="Google Shape;299;p26"/>
              <p:cNvSpPr/>
              <p:nvPr/>
            </p:nvSpPr>
            <p:spPr>
              <a:xfrm>
                <a:off x="-87480" y="8114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" name="Google Shape;300;p26"/>
              <p:cNvSpPr/>
              <p:nvPr/>
            </p:nvSpPr>
            <p:spPr>
              <a:xfrm>
                <a:off x="-87480" y="11314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" name="Google Shape;301;p26"/>
              <p:cNvSpPr/>
              <p:nvPr/>
            </p:nvSpPr>
            <p:spPr>
              <a:xfrm>
                <a:off x="-87480" y="14515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" name="Google Shape;302;p26"/>
              <p:cNvSpPr/>
              <p:nvPr/>
            </p:nvSpPr>
            <p:spPr>
              <a:xfrm>
                <a:off x="-87480" y="17715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" name="Google Shape;303;p26"/>
              <p:cNvSpPr/>
              <p:nvPr/>
            </p:nvSpPr>
            <p:spPr>
              <a:xfrm>
                <a:off x="-87480" y="20916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4" name="Google Shape;304;p26"/>
              <p:cNvSpPr/>
              <p:nvPr/>
            </p:nvSpPr>
            <p:spPr>
              <a:xfrm>
                <a:off x="-87480" y="24116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" name="Google Shape;305;p26"/>
              <p:cNvSpPr/>
              <p:nvPr/>
            </p:nvSpPr>
            <p:spPr>
              <a:xfrm>
                <a:off x="-87480" y="27316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" name="Google Shape;306;p26"/>
              <p:cNvSpPr/>
              <p:nvPr/>
            </p:nvSpPr>
            <p:spPr>
              <a:xfrm>
                <a:off x="-87480" y="30517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Google Shape;307;p26"/>
              <p:cNvSpPr/>
              <p:nvPr/>
            </p:nvSpPr>
            <p:spPr>
              <a:xfrm>
                <a:off x="-87480" y="33721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Google Shape;308;p26"/>
              <p:cNvSpPr/>
              <p:nvPr/>
            </p:nvSpPr>
            <p:spPr>
              <a:xfrm>
                <a:off x="-87480" y="36921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" name="Google Shape;309;p26"/>
              <p:cNvSpPr/>
              <p:nvPr/>
            </p:nvSpPr>
            <p:spPr>
              <a:xfrm>
                <a:off x="-87480" y="40122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" name="Google Shape;310;p26"/>
              <p:cNvSpPr/>
              <p:nvPr/>
            </p:nvSpPr>
            <p:spPr>
              <a:xfrm>
                <a:off x="-87480" y="43322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" name="Google Shape;311;p26"/>
              <p:cNvSpPr/>
              <p:nvPr/>
            </p:nvSpPr>
            <p:spPr>
              <a:xfrm>
                <a:off x="-87480" y="46522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" name="Google Shape;312;p26"/>
              <p:cNvSpPr/>
              <p:nvPr/>
            </p:nvSpPr>
            <p:spPr>
              <a:xfrm>
                <a:off x="-87480" y="49723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83" name="Google Shape;313;p26"/>
          <p:cNvSpPr/>
          <p:nvPr/>
        </p:nvSpPr>
        <p:spPr>
          <a:xfrm>
            <a:off x="3943080" y="-1440"/>
            <a:ext cx="5290200" cy="5260680"/>
          </a:xfrm>
          <a:custGeom>
            <a:avLst/>
            <a:gdLst/>
            <a:ahLst/>
            <a:rect l="l" t="t" r="r" b="b"/>
            <a:pathLst>
              <a:path w="211622" h="210445">
                <a:moveTo>
                  <a:pt x="0" y="69018"/>
                </a:moveTo>
                <a:lnTo>
                  <a:pt x="26761" y="42301"/>
                </a:lnTo>
                <a:lnTo>
                  <a:pt x="26761" y="0"/>
                </a:lnTo>
                <a:lnTo>
                  <a:pt x="211622" y="0"/>
                </a:lnTo>
                <a:lnTo>
                  <a:pt x="211622" y="210445"/>
                </a:lnTo>
                <a:lnTo>
                  <a:pt x="26746" y="210445"/>
                </a:lnTo>
                <a:lnTo>
                  <a:pt x="26746" y="95780"/>
                </a:lnTo>
                <a:close/>
              </a:path>
            </a:pathLst>
          </a:cu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Google Shape;314;p26" descr=""/>
          <p:cNvPicPr/>
          <p:nvPr/>
        </p:nvPicPr>
        <p:blipFill>
          <a:blip r:embed="rId1">
            <a:alphaModFix amt="15000"/>
          </a:blip>
          <a:stretch/>
        </p:blipFill>
        <p:spPr>
          <a:xfrm>
            <a:off x="3943080" y="0"/>
            <a:ext cx="5288040" cy="5257080"/>
          </a:xfrm>
          <a:prstGeom prst="rect">
            <a:avLst/>
          </a:prstGeom>
          <a:ln w="0">
            <a:noFill/>
          </a:ln>
        </p:spPr>
      </p:pic>
      <p:sp>
        <p:nvSpPr>
          <p:cNvPr id="385" name="Google Shape;315;p26"/>
          <p:cNvSpPr/>
          <p:nvPr/>
        </p:nvSpPr>
        <p:spPr>
          <a:xfrm>
            <a:off x="434160" y="1060920"/>
            <a:ext cx="412740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GB" sz="4000" spc="-1" strike="noStrike">
                <a:solidFill>
                  <a:srgbClr val="ff6e29"/>
                </a:solidFill>
                <a:latin typeface="Montserrat"/>
                <a:ea typeface="Montserrat"/>
              </a:rPr>
              <a:t>Content Outline</a:t>
            </a:r>
            <a:r>
              <a:rPr b="1" lang="en-GB" sz="5500" spc="-1" strike="noStrike">
                <a:solidFill>
                  <a:srgbClr val="0060c7"/>
                </a:solidFill>
                <a:latin typeface="Montserrat"/>
                <a:ea typeface="Montserrat"/>
              </a:rPr>
              <a:t> </a:t>
            </a:r>
            <a:endParaRPr b="0" lang="en-IN" sz="5500" spc="-1" strike="noStrike">
              <a:latin typeface="Arial"/>
            </a:endParaRPr>
          </a:p>
        </p:txBody>
      </p:sp>
      <p:sp>
        <p:nvSpPr>
          <p:cNvPr id="386" name="Google Shape;316;p26"/>
          <p:cNvSpPr/>
          <p:nvPr/>
        </p:nvSpPr>
        <p:spPr>
          <a:xfrm>
            <a:off x="5036760" y="1015560"/>
            <a:ext cx="366228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Roboto"/>
                <a:ea typeface="Roboto"/>
              </a:rPr>
              <a:t>Topic 1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87" name="Google Shape;317;p26"/>
          <p:cNvSpPr/>
          <p:nvPr/>
        </p:nvSpPr>
        <p:spPr>
          <a:xfrm>
            <a:off x="5036760" y="1443960"/>
            <a:ext cx="366228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Topic 2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88" name="Google Shape;318;p26"/>
          <p:cNvSpPr/>
          <p:nvPr/>
        </p:nvSpPr>
        <p:spPr>
          <a:xfrm>
            <a:off x="5036760" y="1897200"/>
            <a:ext cx="366228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Topic 3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89" name="Google Shape;319;p26"/>
          <p:cNvSpPr/>
          <p:nvPr/>
        </p:nvSpPr>
        <p:spPr>
          <a:xfrm>
            <a:off x="4936320" y="1170720"/>
            <a:ext cx="118080" cy="117720"/>
          </a:xfrm>
          <a:prstGeom prst="ellipse">
            <a:avLst/>
          </a:prstGeom>
          <a:solidFill>
            <a:srgbClr val="ff6e29"/>
          </a:solidFill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Google Shape;320;p26"/>
          <p:cNvSpPr/>
          <p:nvPr/>
        </p:nvSpPr>
        <p:spPr>
          <a:xfrm>
            <a:off x="5036760" y="2350800"/>
            <a:ext cx="366228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Topic 4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91" name="Google Shape;321;p26"/>
          <p:cNvSpPr/>
          <p:nvPr/>
        </p:nvSpPr>
        <p:spPr>
          <a:xfrm>
            <a:off x="5036760" y="2804040"/>
            <a:ext cx="366228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Topic 5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92" name="Google Shape;322;p26"/>
          <p:cNvSpPr/>
          <p:nvPr/>
        </p:nvSpPr>
        <p:spPr>
          <a:xfrm>
            <a:off x="5036760" y="3257280"/>
            <a:ext cx="366228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Topic 6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27;p27"/>
          <p:cNvSpPr/>
          <p:nvPr/>
        </p:nvSpPr>
        <p:spPr>
          <a:xfrm>
            <a:off x="0" y="360"/>
            <a:ext cx="9254520" cy="5257080"/>
          </a:xfrm>
          <a:prstGeom prst="rect">
            <a:avLst/>
          </a:pr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4" name="Google Shape;328;p27" descr=""/>
          <p:cNvPicPr/>
          <p:nvPr/>
        </p:nvPicPr>
        <p:blipFill>
          <a:blip r:embed="rId1">
            <a:alphaModFix amt="30000"/>
          </a:blip>
          <a:srcRect l="524" t="0" r="514" b="0"/>
          <a:stretch/>
        </p:blipFill>
        <p:spPr>
          <a:xfrm flipH="1">
            <a:off x="360" y="-3240"/>
            <a:ext cx="9254520" cy="5260320"/>
          </a:xfrm>
          <a:prstGeom prst="rect">
            <a:avLst/>
          </a:prstGeom>
          <a:ln w="0">
            <a:noFill/>
          </a:ln>
        </p:spPr>
      </p:pic>
      <p:sp>
        <p:nvSpPr>
          <p:cNvPr id="395" name="Google Shape;329;p27"/>
          <p:cNvSpPr/>
          <p:nvPr/>
        </p:nvSpPr>
        <p:spPr>
          <a:xfrm>
            <a:off x="4625280" y="2202120"/>
            <a:ext cx="433368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Roboto Black"/>
                <a:ea typeface="Roboto Black"/>
              </a:rPr>
              <a:t>Break !!!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96" name="Google Shape;330;p27"/>
          <p:cNvSpPr/>
          <p:nvPr/>
        </p:nvSpPr>
        <p:spPr>
          <a:xfrm>
            <a:off x="2880" y="1147320"/>
            <a:ext cx="5048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eeeee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Google Shape;331;p27"/>
          <p:cNvSpPr/>
          <p:nvPr/>
        </p:nvSpPr>
        <p:spPr>
          <a:xfrm>
            <a:off x="4625280" y="2925360"/>
            <a:ext cx="433368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Roboto"/>
                <a:ea typeface="Roboto"/>
              </a:rPr>
              <a:t>This is a break slide. Use it to separate content and provide context for the upcoming sections.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8" name="Google Shape;332;p27"/>
          <p:cNvSpPr/>
          <p:nvPr/>
        </p:nvSpPr>
        <p:spPr>
          <a:xfrm>
            <a:off x="5856840" y="1876320"/>
            <a:ext cx="360" cy="33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eeeeee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Google Shape;334;p27"/>
          <p:cNvSpPr/>
          <p:nvPr/>
        </p:nvSpPr>
        <p:spPr>
          <a:xfrm>
            <a:off x="5856840" y="3951000"/>
            <a:ext cx="360" cy="130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eeeeee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Google Shape;333;p27"/>
          <p:cNvSpPr/>
          <p:nvPr/>
        </p:nvSpPr>
        <p:spPr>
          <a:xfrm>
            <a:off x="5051520" y="418320"/>
            <a:ext cx="1610280" cy="1457640"/>
          </a:xfrm>
          <a:prstGeom prst="ellipse">
            <a:avLst/>
          </a:prstGeom>
          <a:solidFill>
            <a:srgbClr val="eeeeee"/>
          </a:solidFill>
          <a:ln w="38100">
            <a:solidFill>
              <a:srgbClr val="accae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1" name="Google Shape;335;p27"/>
          <p:cNvGrpSpPr/>
          <p:nvPr/>
        </p:nvGrpSpPr>
        <p:grpSpPr>
          <a:xfrm>
            <a:off x="5479560" y="770040"/>
            <a:ext cx="754200" cy="754200"/>
            <a:chOff x="5479560" y="770040"/>
            <a:chExt cx="754200" cy="754200"/>
          </a:xfrm>
        </p:grpSpPr>
        <p:sp>
          <p:nvSpPr>
            <p:cNvPr id="402" name="Google Shape;336;p27"/>
            <p:cNvSpPr/>
            <p:nvPr/>
          </p:nvSpPr>
          <p:spPr>
            <a:xfrm>
              <a:off x="5479560" y="770040"/>
              <a:ext cx="754200" cy="754200"/>
            </a:xfrm>
            <a:custGeom>
              <a:avLst/>
              <a:gdLst/>
              <a:ahLst/>
              <a:rect l="l" t="t" r="r" b="b"/>
              <a:pathLst>
                <a:path w="11657" h="11657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rgbClr val="f16e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Google Shape;337;p27"/>
            <p:cNvSpPr/>
            <p:nvPr/>
          </p:nvSpPr>
          <p:spPr>
            <a:xfrm>
              <a:off x="5569200" y="861840"/>
              <a:ext cx="574920" cy="577080"/>
            </a:xfrm>
            <a:custGeom>
              <a:avLst/>
              <a:gdLst/>
              <a:ahLst/>
              <a:rect l="l" t="t" r="r" b="b"/>
              <a:pathLst>
                <a:path w="8885" h="8917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rgbClr val="f16e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Google Shape;338;p27"/>
            <p:cNvSpPr/>
            <p:nvPr/>
          </p:nvSpPr>
          <p:spPr>
            <a:xfrm>
              <a:off x="5834160" y="949320"/>
              <a:ext cx="134280" cy="308160"/>
            </a:xfrm>
            <a:custGeom>
              <a:avLst/>
              <a:gdLst/>
              <a:ahLst/>
              <a:rect l="l" t="t" r="r" b="b"/>
              <a:pathLst>
                <a:path w="2081" h="476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16e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343;p28"/>
          <p:cNvSpPr/>
          <p:nvPr/>
        </p:nvSpPr>
        <p:spPr>
          <a:xfrm>
            <a:off x="0" y="360"/>
            <a:ext cx="9254520" cy="5257080"/>
          </a:xfrm>
          <a:prstGeom prst="rect">
            <a:avLst/>
          </a:pr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6" name="Google Shape;344;p28"/>
          <p:cNvGrpSpPr/>
          <p:nvPr/>
        </p:nvGrpSpPr>
        <p:grpSpPr>
          <a:xfrm>
            <a:off x="-87480" y="-58680"/>
            <a:ext cx="9318600" cy="5260320"/>
            <a:chOff x="-87480" y="-58680"/>
            <a:chExt cx="9318600" cy="5260320"/>
          </a:xfrm>
        </p:grpSpPr>
        <p:grpSp>
          <p:nvGrpSpPr>
            <p:cNvPr id="407" name="Google Shape;345;p28"/>
            <p:cNvGrpSpPr/>
            <p:nvPr/>
          </p:nvGrpSpPr>
          <p:grpSpPr>
            <a:xfrm>
              <a:off x="129600" y="-58680"/>
              <a:ext cx="8885160" cy="5260320"/>
              <a:chOff x="129600" y="-58680"/>
              <a:chExt cx="8885160" cy="5260320"/>
            </a:xfrm>
          </p:grpSpPr>
          <p:sp>
            <p:nvSpPr>
              <p:cNvPr id="408" name="Google Shape;346;p28"/>
              <p:cNvSpPr/>
              <p:nvPr/>
            </p:nvSpPr>
            <p:spPr>
              <a:xfrm>
                <a:off x="1296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Google Shape;347;p28"/>
              <p:cNvSpPr/>
              <p:nvPr/>
            </p:nvSpPr>
            <p:spPr>
              <a:xfrm>
                <a:off x="4467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Google Shape;348;p28"/>
              <p:cNvSpPr/>
              <p:nvPr/>
            </p:nvSpPr>
            <p:spPr>
              <a:xfrm>
                <a:off x="7642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" name="Google Shape;349;p28"/>
              <p:cNvSpPr/>
              <p:nvPr/>
            </p:nvSpPr>
            <p:spPr>
              <a:xfrm>
                <a:off x="10814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Google Shape;350;p28"/>
              <p:cNvSpPr/>
              <p:nvPr/>
            </p:nvSpPr>
            <p:spPr>
              <a:xfrm>
                <a:off x="13989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Google Shape;351;p28"/>
              <p:cNvSpPr/>
              <p:nvPr/>
            </p:nvSpPr>
            <p:spPr>
              <a:xfrm>
                <a:off x="17161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Google Shape;352;p28"/>
              <p:cNvSpPr/>
              <p:nvPr/>
            </p:nvSpPr>
            <p:spPr>
              <a:xfrm>
                <a:off x="20336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" name="Google Shape;353;p28"/>
              <p:cNvSpPr/>
              <p:nvPr/>
            </p:nvSpPr>
            <p:spPr>
              <a:xfrm>
                <a:off x="23508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Google Shape;354;p28"/>
              <p:cNvSpPr/>
              <p:nvPr/>
            </p:nvSpPr>
            <p:spPr>
              <a:xfrm>
                <a:off x="26679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Google Shape;355;p28"/>
              <p:cNvSpPr/>
              <p:nvPr/>
            </p:nvSpPr>
            <p:spPr>
              <a:xfrm>
                <a:off x="29854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Google Shape;356;p28"/>
              <p:cNvSpPr/>
              <p:nvPr/>
            </p:nvSpPr>
            <p:spPr>
              <a:xfrm>
                <a:off x="33026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Google Shape;357;p28"/>
              <p:cNvSpPr/>
              <p:nvPr/>
            </p:nvSpPr>
            <p:spPr>
              <a:xfrm>
                <a:off x="36201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Google Shape;358;p28"/>
              <p:cNvSpPr/>
              <p:nvPr/>
            </p:nvSpPr>
            <p:spPr>
              <a:xfrm>
                <a:off x="39373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Google Shape;359;p28"/>
              <p:cNvSpPr/>
              <p:nvPr/>
            </p:nvSpPr>
            <p:spPr>
              <a:xfrm>
                <a:off x="42548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Google Shape;360;p28"/>
              <p:cNvSpPr/>
              <p:nvPr/>
            </p:nvSpPr>
            <p:spPr>
              <a:xfrm>
                <a:off x="45720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Google Shape;361;p28"/>
              <p:cNvSpPr/>
              <p:nvPr/>
            </p:nvSpPr>
            <p:spPr>
              <a:xfrm>
                <a:off x="48891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" name="Google Shape;362;p28"/>
              <p:cNvSpPr/>
              <p:nvPr/>
            </p:nvSpPr>
            <p:spPr>
              <a:xfrm>
                <a:off x="52066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" name="Google Shape;363;p28"/>
              <p:cNvSpPr/>
              <p:nvPr/>
            </p:nvSpPr>
            <p:spPr>
              <a:xfrm>
                <a:off x="55238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" name="Google Shape;364;p28"/>
              <p:cNvSpPr/>
              <p:nvPr/>
            </p:nvSpPr>
            <p:spPr>
              <a:xfrm>
                <a:off x="58413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" name="Google Shape;365;p28"/>
              <p:cNvSpPr/>
              <p:nvPr/>
            </p:nvSpPr>
            <p:spPr>
              <a:xfrm>
                <a:off x="61585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" name="Google Shape;366;p28"/>
              <p:cNvSpPr/>
              <p:nvPr/>
            </p:nvSpPr>
            <p:spPr>
              <a:xfrm>
                <a:off x="64760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" name="Google Shape;367;p28"/>
              <p:cNvSpPr/>
              <p:nvPr/>
            </p:nvSpPr>
            <p:spPr>
              <a:xfrm>
                <a:off x="67932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" name="Google Shape;368;p28"/>
              <p:cNvSpPr/>
              <p:nvPr/>
            </p:nvSpPr>
            <p:spPr>
              <a:xfrm>
                <a:off x="71103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" name="Google Shape;369;p28"/>
              <p:cNvSpPr/>
              <p:nvPr/>
            </p:nvSpPr>
            <p:spPr>
              <a:xfrm>
                <a:off x="742788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" name="Google Shape;370;p28"/>
              <p:cNvSpPr/>
              <p:nvPr/>
            </p:nvSpPr>
            <p:spPr>
              <a:xfrm>
                <a:off x="77450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Google Shape;371;p28"/>
              <p:cNvSpPr/>
              <p:nvPr/>
            </p:nvSpPr>
            <p:spPr>
              <a:xfrm>
                <a:off x="806256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" name="Google Shape;372;p28"/>
              <p:cNvSpPr/>
              <p:nvPr/>
            </p:nvSpPr>
            <p:spPr>
              <a:xfrm>
                <a:off x="837972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Google Shape;373;p28"/>
              <p:cNvSpPr/>
              <p:nvPr/>
            </p:nvSpPr>
            <p:spPr>
              <a:xfrm>
                <a:off x="869724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Google Shape;374;p28"/>
              <p:cNvSpPr/>
              <p:nvPr/>
            </p:nvSpPr>
            <p:spPr>
              <a:xfrm>
                <a:off x="9014400" y="-58680"/>
                <a:ext cx="360" cy="526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7" name="Google Shape;375;p28"/>
            <p:cNvGrpSpPr/>
            <p:nvPr/>
          </p:nvGrpSpPr>
          <p:grpSpPr>
            <a:xfrm>
              <a:off x="-87480" y="171000"/>
              <a:ext cx="9318600" cy="4801680"/>
              <a:chOff x="-87480" y="171000"/>
              <a:chExt cx="9318600" cy="4801680"/>
            </a:xfrm>
          </p:grpSpPr>
          <p:sp>
            <p:nvSpPr>
              <p:cNvPr id="438" name="Google Shape;376;p28"/>
              <p:cNvSpPr/>
              <p:nvPr/>
            </p:nvSpPr>
            <p:spPr>
              <a:xfrm>
                <a:off x="-87480" y="1710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9" name="Google Shape;377;p28"/>
              <p:cNvSpPr/>
              <p:nvPr/>
            </p:nvSpPr>
            <p:spPr>
              <a:xfrm>
                <a:off x="-87480" y="4910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" name="Google Shape;378;p28"/>
              <p:cNvSpPr/>
              <p:nvPr/>
            </p:nvSpPr>
            <p:spPr>
              <a:xfrm>
                <a:off x="-87480" y="8114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" name="Google Shape;379;p28"/>
              <p:cNvSpPr/>
              <p:nvPr/>
            </p:nvSpPr>
            <p:spPr>
              <a:xfrm>
                <a:off x="-87480" y="11314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2" name="Google Shape;380;p28"/>
              <p:cNvSpPr/>
              <p:nvPr/>
            </p:nvSpPr>
            <p:spPr>
              <a:xfrm>
                <a:off x="-87480" y="14515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" name="Google Shape;381;p28"/>
              <p:cNvSpPr/>
              <p:nvPr/>
            </p:nvSpPr>
            <p:spPr>
              <a:xfrm>
                <a:off x="-87480" y="17715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" name="Google Shape;382;p28"/>
              <p:cNvSpPr/>
              <p:nvPr/>
            </p:nvSpPr>
            <p:spPr>
              <a:xfrm>
                <a:off x="-87480" y="20916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" name="Google Shape;383;p28"/>
              <p:cNvSpPr/>
              <p:nvPr/>
            </p:nvSpPr>
            <p:spPr>
              <a:xfrm>
                <a:off x="-87480" y="24116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" name="Google Shape;384;p28"/>
              <p:cNvSpPr/>
              <p:nvPr/>
            </p:nvSpPr>
            <p:spPr>
              <a:xfrm>
                <a:off x="-87480" y="27316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" name="Google Shape;385;p28"/>
              <p:cNvSpPr/>
              <p:nvPr/>
            </p:nvSpPr>
            <p:spPr>
              <a:xfrm>
                <a:off x="-87480" y="30517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" name="Google Shape;386;p28"/>
              <p:cNvSpPr/>
              <p:nvPr/>
            </p:nvSpPr>
            <p:spPr>
              <a:xfrm>
                <a:off x="-87480" y="33721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" name="Google Shape;387;p28"/>
              <p:cNvSpPr/>
              <p:nvPr/>
            </p:nvSpPr>
            <p:spPr>
              <a:xfrm>
                <a:off x="-87480" y="369216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" name="Google Shape;388;p28"/>
              <p:cNvSpPr/>
              <p:nvPr/>
            </p:nvSpPr>
            <p:spPr>
              <a:xfrm>
                <a:off x="-87480" y="401220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" name="Google Shape;389;p28"/>
              <p:cNvSpPr/>
              <p:nvPr/>
            </p:nvSpPr>
            <p:spPr>
              <a:xfrm>
                <a:off x="-87480" y="433224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2" name="Google Shape;390;p28"/>
              <p:cNvSpPr/>
              <p:nvPr/>
            </p:nvSpPr>
            <p:spPr>
              <a:xfrm>
                <a:off x="-87480" y="465228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Google Shape;391;p28"/>
              <p:cNvSpPr/>
              <p:nvPr/>
            </p:nvSpPr>
            <p:spPr>
              <a:xfrm>
                <a:off x="-87480" y="4972320"/>
                <a:ext cx="9318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ebebeb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54" name="Google Shape;392;p28"/>
          <p:cNvSpPr/>
          <p:nvPr/>
        </p:nvSpPr>
        <p:spPr>
          <a:xfrm>
            <a:off x="3943080" y="-1440"/>
            <a:ext cx="5290200" cy="5260680"/>
          </a:xfrm>
          <a:custGeom>
            <a:avLst/>
            <a:gdLst/>
            <a:ahLst/>
            <a:rect l="l" t="t" r="r" b="b"/>
            <a:pathLst>
              <a:path w="211622" h="210445">
                <a:moveTo>
                  <a:pt x="0" y="69018"/>
                </a:moveTo>
                <a:lnTo>
                  <a:pt x="26761" y="42301"/>
                </a:lnTo>
                <a:lnTo>
                  <a:pt x="26761" y="0"/>
                </a:lnTo>
                <a:lnTo>
                  <a:pt x="211622" y="0"/>
                </a:lnTo>
                <a:lnTo>
                  <a:pt x="211622" y="210445"/>
                </a:lnTo>
                <a:lnTo>
                  <a:pt x="26746" y="210445"/>
                </a:lnTo>
                <a:lnTo>
                  <a:pt x="26746" y="95780"/>
                </a:lnTo>
                <a:close/>
              </a:path>
            </a:pathLst>
          </a:cu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Google Shape;393;p28" descr=""/>
          <p:cNvPicPr/>
          <p:nvPr/>
        </p:nvPicPr>
        <p:blipFill>
          <a:blip r:embed="rId1">
            <a:alphaModFix amt="15000"/>
          </a:blip>
          <a:stretch/>
        </p:blipFill>
        <p:spPr>
          <a:xfrm>
            <a:off x="3943080" y="0"/>
            <a:ext cx="5288040" cy="5257080"/>
          </a:xfrm>
          <a:prstGeom prst="rect">
            <a:avLst/>
          </a:prstGeom>
          <a:ln w="0">
            <a:noFill/>
          </a:ln>
        </p:spPr>
      </p:pic>
      <p:sp>
        <p:nvSpPr>
          <p:cNvPr id="456" name="Google Shape;394;p28"/>
          <p:cNvSpPr/>
          <p:nvPr/>
        </p:nvSpPr>
        <p:spPr>
          <a:xfrm>
            <a:off x="434160" y="1060920"/>
            <a:ext cx="412740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GB" sz="4000" spc="-1" strike="noStrike">
                <a:solidFill>
                  <a:srgbClr val="ff6e29"/>
                </a:solidFill>
                <a:latin typeface="Montserrat"/>
                <a:ea typeface="Montserrat"/>
              </a:rPr>
              <a:t>Contents</a:t>
            </a:r>
            <a:r>
              <a:rPr b="1" lang="en-GB" sz="5500" spc="-1" strike="noStrike">
                <a:solidFill>
                  <a:srgbClr val="0060c7"/>
                </a:solidFill>
                <a:latin typeface="Montserrat"/>
                <a:ea typeface="Montserrat"/>
              </a:rPr>
              <a:t> </a:t>
            </a:r>
            <a:endParaRPr b="0" lang="en-IN" sz="5500" spc="-1" strike="noStrike">
              <a:latin typeface="Arial"/>
            </a:endParaRPr>
          </a:p>
        </p:txBody>
      </p:sp>
      <p:sp>
        <p:nvSpPr>
          <p:cNvPr id="457" name="Google Shape;395;p28"/>
          <p:cNvSpPr/>
          <p:nvPr/>
        </p:nvSpPr>
        <p:spPr>
          <a:xfrm>
            <a:off x="5036760" y="1015560"/>
            <a:ext cx="366228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Roboto"/>
                <a:ea typeface="Roboto"/>
              </a:rPr>
              <a:t>Master Slides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58" name="Google Shape;396;p28"/>
          <p:cNvSpPr/>
          <p:nvPr/>
        </p:nvSpPr>
        <p:spPr>
          <a:xfrm>
            <a:off x="5036760" y="1443960"/>
            <a:ext cx="366228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Typical Slide Templates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59" name="Google Shape;397;p28"/>
          <p:cNvSpPr/>
          <p:nvPr/>
        </p:nvSpPr>
        <p:spPr>
          <a:xfrm>
            <a:off x="5036760" y="1897200"/>
            <a:ext cx="366228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Slide Colours and fonts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60" name="Google Shape;398;p28"/>
          <p:cNvSpPr/>
          <p:nvPr/>
        </p:nvSpPr>
        <p:spPr>
          <a:xfrm>
            <a:off x="4936320" y="1170720"/>
            <a:ext cx="118080" cy="117720"/>
          </a:xfrm>
          <a:prstGeom prst="ellipse">
            <a:avLst/>
          </a:prstGeom>
          <a:solidFill>
            <a:srgbClr val="ff6e29"/>
          </a:solidFill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Google Shape;399;p28"/>
          <p:cNvSpPr/>
          <p:nvPr/>
        </p:nvSpPr>
        <p:spPr>
          <a:xfrm>
            <a:off x="5036760" y="2350800"/>
            <a:ext cx="366228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Graphic Options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62" name="Google Shape;400;p28"/>
          <p:cNvSpPr/>
          <p:nvPr/>
        </p:nvSpPr>
        <p:spPr>
          <a:xfrm>
            <a:off x="5054760" y="2804040"/>
            <a:ext cx="366228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Icons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05;p29"/>
          <p:cNvSpPr/>
          <p:nvPr/>
        </p:nvSpPr>
        <p:spPr>
          <a:xfrm rot="10800000">
            <a:off x="433800" y="0"/>
            <a:ext cx="36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60c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Google Shape;406;p29"/>
          <p:cNvSpPr/>
          <p:nvPr/>
        </p:nvSpPr>
        <p:spPr>
          <a:xfrm>
            <a:off x="6690240" y="1009800"/>
            <a:ext cx="2016720" cy="565200"/>
          </a:xfrm>
          <a:prstGeom prst="roundRect">
            <a:avLst>
              <a:gd name="adj" fmla="val 16667"/>
            </a:avLst>
          </a:prstGeom>
          <a:solidFill>
            <a:srgbClr val="f4f4f4"/>
          </a:solidFill>
          <a:ln w="9525">
            <a:solidFill>
              <a:srgbClr val="deded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Google Shape;407;p29"/>
          <p:cNvSpPr/>
          <p:nvPr/>
        </p:nvSpPr>
        <p:spPr>
          <a:xfrm>
            <a:off x="6488280" y="1085040"/>
            <a:ext cx="489960" cy="414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679fd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Google Shape;408;p29"/>
          <p:cNvSpPr/>
          <p:nvPr/>
        </p:nvSpPr>
        <p:spPr>
          <a:xfrm>
            <a:off x="415080" y="578520"/>
            <a:ext cx="43840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Roboto"/>
                <a:ea typeface="Roboto"/>
              </a:rPr>
              <a:t>We are a Full-Stack Generative AI Services Company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467" name="Google Shape;409;p29"/>
          <p:cNvSpPr/>
          <p:nvPr/>
        </p:nvSpPr>
        <p:spPr>
          <a:xfrm>
            <a:off x="6171480" y="1112400"/>
            <a:ext cx="36720" cy="2595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60c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Google Shape;410;p29"/>
          <p:cNvSpPr/>
          <p:nvPr/>
        </p:nvSpPr>
        <p:spPr>
          <a:xfrm>
            <a:off x="6134760" y="1248120"/>
            <a:ext cx="104760" cy="88200"/>
          </a:xfrm>
          <a:prstGeom prst="ellipse">
            <a:avLst/>
          </a:pr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Google Shape;411;p29"/>
          <p:cNvSpPr/>
          <p:nvPr/>
        </p:nvSpPr>
        <p:spPr>
          <a:xfrm>
            <a:off x="6239880" y="1292400"/>
            <a:ext cx="22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679fda"/>
            </a:solidFill>
            <a:prstDash val="dot"/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Google Shape;412;p29"/>
          <p:cNvSpPr/>
          <p:nvPr/>
        </p:nvSpPr>
        <p:spPr>
          <a:xfrm>
            <a:off x="6692760" y="1684440"/>
            <a:ext cx="2016720" cy="565200"/>
          </a:xfrm>
          <a:prstGeom prst="roundRect">
            <a:avLst>
              <a:gd name="adj" fmla="val 16667"/>
            </a:avLst>
          </a:prstGeom>
          <a:solidFill>
            <a:srgbClr val="f4f4f4"/>
          </a:solidFill>
          <a:ln w="9525">
            <a:solidFill>
              <a:srgbClr val="deded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Google Shape;413;p29"/>
          <p:cNvSpPr/>
          <p:nvPr/>
        </p:nvSpPr>
        <p:spPr>
          <a:xfrm>
            <a:off x="6490440" y="1760040"/>
            <a:ext cx="489960" cy="414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679fd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Google Shape;414;p29"/>
          <p:cNvSpPr/>
          <p:nvPr/>
        </p:nvSpPr>
        <p:spPr>
          <a:xfrm>
            <a:off x="6441480" y="1736280"/>
            <a:ext cx="62352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6e29"/>
                </a:solidFill>
                <a:latin typeface="Roboto"/>
                <a:ea typeface="Roboto"/>
              </a:rPr>
              <a:t>75</a:t>
            </a:r>
            <a:r>
              <a:rPr b="1" lang="en-GB" sz="1800" spc="-1" strike="noStrike">
                <a:solidFill>
                  <a:srgbClr val="ff6e29"/>
                </a:solidFill>
                <a:latin typeface="Roboto"/>
                <a:ea typeface="Roboto"/>
              </a:rPr>
              <a:t>+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3" name="Google Shape;415;p29"/>
          <p:cNvSpPr/>
          <p:nvPr/>
        </p:nvSpPr>
        <p:spPr>
          <a:xfrm>
            <a:off x="6966720" y="1714680"/>
            <a:ext cx="168876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Worked with Fortune-500 &amp; Tech Unicorns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474" name="Google Shape;416;p29"/>
          <p:cNvSpPr/>
          <p:nvPr/>
        </p:nvSpPr>
        <p:spPr>
          <a:xfrm>
            <a:off x="6137640" y="1923120"/>
            <a:ext cx="104760" cy="88200"/>
          </a:xfrm>
          <a:prstGeom prst="ellipse">
            <a:avLst/>
          </a:pr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Google Shape;417;p29"/>
          <p:cNvSpPr/>
          <p:nvPr/>
        </p:nvSpPr>
        <p:spPr>
          <a:xfrm>
            <a:off x="6242040" y="1967400"/>
            <a:ext cx="22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679fda"/>
            </a:solidFill>
            <a:prstDash val="dot"/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Google Shape;418;p29"/>
          <p:cNvSpPr/>
          <p:nvPr/>
        </p:nvSpPr>
        <p:spPr>
          <a:xfrm>
            <a:off x="6690240" y="2392560"/>
            <a:ext cx="2016720" cy="565200"/>
          </a:xfrm>
          <a:prstGeom prst="roundRect">
            <a:avLst>
              <a:gd name="adj" fmla="val 16667"/>
            </a:avLst>
          </a:prstGeom>
          <a:solidFill>
            <a:srgbClr val="f4f4f4"/>
          </a:solidFill>
          <a:ln w="9525">
            <a:solidFill>
              <a:srgbClr val="deded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Google Shape;419;p29"/>
          <p:cNvSpPr/>
          <p:nvPr/>
        </p:nvSpPr>
        <p:spPr>
          <a:xfrm>
            <a:off x="6488280" y="2468160"/>
            <a:ext cx="489960" cy="414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679fd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Google Shape;420;p29"/>
          <p:cNvSpPr/>
          <p:nvPr/>
        </p:nvSpPr>
        <p:spPr>
          <a:xfrm>
            <a:off x="6421320" y="945000"/>
            <a:ext cx="623520" cy="6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6e29"/>
                </a:solidFill>
                <a:latin typeface="Roboto"/>
                <a:ea typeface="Roboto"/>
              </a:rPr>
              <a:t>50+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79" name="Google Shape;421;p29"/>
          <p:cNvSpPr/>
          <p:nvPr/>
        </p:nvSpPr>
        <p:spPr>
          <a:xfrm>
            <a:off x="6134760" y="2631240"/>
            <a:ext cx="104760" cy="88200"/>
          </a:xfrm>
          <a:prstGeom prst="ellipse">
            <a:avLst/>
          </a:pr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Google Shape;422;p29"/>
          <p:cNvSpPr/>
          <p:nvPr/>
        </p:nvSpPr>
        <p:spPr>
          <a:xfrm>
            <a:off x="6239880" y="2675520"/>
            <a:ext cx="22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679fda"/>
            </a:solidFill>
            <a:prstDash val="dot"/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Google Shape;423;p29"/>
          <p:cNvSpPr/>
          <p:nvPr/>
        </p:nvSpPr>
        <p:spPr>
          <a:xfrm>
            <a:off x="6424200" y="2529000"/>
            <a:ext cx="62352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6e29"/>
                </a:solidFill>
                <a:latin typeface="Roboto"/>
                <a:ea typeface="Roboto"/>
              </a:rPr>
              <a:t>10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82" name="Google Shape;424;p29"/>
          <p:cNvSpPr/>
          <p:nvPr/>
        </p:nvSpPr>
        <p:spPr>
          <a:xfrm>
            <a:off x="6966720" y="2438280"/>
            <a:ext cx="165096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GenAI POCs developed for clients across use cases &amp; industrie</a:t>
            </a:r>
            <a:r>
              <a:rPr b="1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s</a:t>
            </a:r>
            <a:r>
              <a:rPr b="0" lang="en-GB" sz="10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83" name="Google Shape;425;p29"/>
          <p:cNvSpPr/>
          <p:nvPr/>
        </p:nvSpPr>
        <p:spPr>
          <a:xfrm>
            <a:off x="6138000" y="3407760"/>
            <a:ext cx="104760" cy="88200"/>
          </a:xfrm>
          <a:prstGeom prst="ellipse">
            <a:avLst/>
          </a:pr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Google Shape;426;p29"/>
          <p:cNvSpPr/>
          <p:nvPr/>
        </p:nvSpPr>
        <p:spPr>
          <a:xfrm>
            <a:off x="6242400" y="3452040"/>
            <a:ext cx="22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679fda"/>
            </a:solidFill>
            <a:prstDash val="dot"/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Google Shape;427;p29"/>
          <p:cNvSpPr/>
          <p:nvPr/>
        </p:nvSpPr>
        <p:spPr>
          <a:xfrm>
            <a:off x="6966720" y="1012320"/>
            <a:ext cx="174312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Current Team Strength 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486" name="Google Shape;428;p29"/>
          <p:cNvSpPr/>
          <p:nvPr/>
        </p:nvSpPr>
        <p:spPr>
          <a:xfrm>
            <a:off x="414720" y="810000"/>
            <a:ext cx="386748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ff6e29"/>
                </a:solidFill>
                <a:latin typeface="Roboto"/>
                <a:ea typeface="Roboto"/>
              </a:rPr>
              <a:t>Agility of a Startup | Maturity of an Enterprise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87" name="Google Shape;429;p29"/>
          <p:cNvSpPr/>
          <p:nvPr/>
        </p:nvSpPr>
        <p:spPr>
          <a:xfrm>
            <a:off x="6683040" y="3126960"/>
            <a:ext cx="2026800" cy="565200"/>
          </a:xfrm>
          <a:prstGeom prst="roundRect">
            <a:avLst>
              <a:gd name="adj" fmla="val 16667"/>
            </a:avLst>
          </a:prstGeom>
          <a:solidFill>
            <a:srgbClr val="f4f4f4"/>
          </a:solidFill>
          <a:ln w="9525">
            <a:solidFill>
              <a:srgbClr val="deded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Google Shape;430;p29"/>
          <p:cNvSpPr/>
          <p:nvPr/>
        </p:nvSpPr>
        <p:spPr>
          <a:xfrm>
            <a:off x="6966720" y="3116520"/>
            <a:ext cx="1743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Leadership that built 3000+ member team at   HashedIn, acquired by Deloitte US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489" name="Google Shape;431;p29"/>
          <p:cNvSpPr/>
          <p:nvPr/>
        </p:nvSpPr>
        <p:spPr>
          <a:xfrm>
            <a:off x="6491160" y="3176280"/>
            <a:ext cx="489960" cy="414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679fd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90" name="Google Shape;432;p29" descr=""/>
          <p:cNvPicPr/>
          <p:nvPr/>
        </p:nvPicPr>
        <p:blipFill>
          <a:blip r:embed="rId1"/>
          <a:srcRect l="0" t="25722" r="0" b="33622"/>
          <a:stretch/>
        </p:blipFill>
        <p:spPr>
          <a:xfrm>
            <a:off x="6517440" y="3307680"/>
            <a:ext cx="431280" cy="174600"/>
          </a:xfrm>
          <a:prstGeom prst="rect">
            <a:avLst/>
          </a:prstGeom>
          <a:ln w="0">
            <a:noFill/>
          </a:ln>
        </p:spPr>
      </p:pic>
      <p:sp>
        <p:nvSpPr>
          <p:cNvPr id="491" name="Google Shape;433;p29"/>
          <p:cNvSpPr/>
          <p:nvPr/>
        </p:nvSpPr>
        <p:spPr>
          <a:xfrm>
            <a:off x="0" y="3832200"/>
            <a:ext cx="9143640" cy="1081440"/>
          </a:xfrm>
          <a:prstGeom prst="rect">
            <a:avLst/>
          </a:pr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Google Shape;434;p29"/>
          <p:cNvSpPr/>
          <p:nvPr/>
        </p:nvSpPr>
        <p:spPr>
          <a:xfrm>
            <a:off x="6341040" y="4183200"/>
            <a:ext cx="1014840" cy="30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3" name="Google Shape;435;p29"/>
          <p:cNvSpPr/>
          <p:nvPr/>
        </p:nvSpPr>
        <p:spPr>
          <a:xfrm>
            <a:off x="415080" y="3836880"/>
            <a:ext cx="23479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ffffff"/>
                </a:solidFill>
                <a:latin typeface="Roboto"/>
                <a:ea typeface="Roboto"/>
              </a:rPr>
              <a:t>We are working with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94" name="Google Shape;436;p29"/>
          <p:cNvSpPr/>
          <p:nvPr/>
        </p:nvSpPr>
        <p:spPr>
          <a:xfrm>
            <a:off x="2898720" y="3836880"/>
            <a:ext cx="27997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ffffff"/>
                </a:solidFill>
                <a:latin typeface="Roboto"/>
                <a:ea typeface="Roboto"/>
              </a:rPr>
              <a:t>Alliances &amp; Tech-Stack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95" name="Google Shape;437;p29"/>
          <p:cNvSpPr/>
          <p:nvPr/>
        </p:nvSpPr>
        <p:spPr>
          <a:xfrm>
            <a:off x="5594760" y="3818160"/>
            <a:ext cx="3548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ffffff"/>
                </a:solidFill>
                <a:latin typeface="Roboto"/>
                <a:ea typeface="Roboto"/>
              </a:rPr>
              <a:t>Our team has worked with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496" name="Google Shape;438;p29"/>
          <p:cNvGrpSpPr/>
          <p:nvPr/>
        </p:nvGrpSpPr>
        <p:grpSpPr>
          <a:xfrm>
            <a:off x="470880" y="4180320"/>
            <a:ext cx="1602360" cy="676080"/>
            <a:chOff x="470880" y="4180320"/>
            <a:chExt cx="1602360" cy="676080"/>
          </a:xfrm>
        </p:grpSpPr>
        <p:sp>
          <p:nvSpPr>
            <p:cNvPr id="497" name="Google Shape;439;p29"/>
            <p:cNvSpPr/>
            <p:nvPr/>
          </p:nvSpPr>
          <p:spPr>
            <a:xfrm>
              <a:off x="470880" y="4180320"/>
              <a:ext cx="1056600" cy="3088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498" name="Google Shape;440;p29" descr=""/>
            <p:cNvPicPr/>
            <p:nvPr/>
          </p:nvPicPr>
          <p:blipFill>
            <a:blip r:embed="rId2"/>
            <a:srcRect l="0" t="22686" r="0" b="20403"/>
            <a:stretch/>
          </p:blipFill>
          <p:spPr>
            <a:xfrm>
              <a:off x="581400" y="4246920"/>
              <a:ext cx="835920" cy="181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9" name="Google Shape;441;p29"/>
            <p:cNvSpPr/>
            <p:nvPr/>
          </p:nvSpPr>
          <p:spPr>
            <a:xfrm>
              <a:off x="1058400" y="4582080"/>
              <a:ext cx="1014840" cy="274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0" name="Google Shape;442;p29"/>
          <p:cNvSpPr/>
          <p:nvPr/>
        </p:nvSpPr>
        <p:spPr>
          <a:xfrm>
            <a:off x="1719360" y="4183200"/>
            <a:ext cx="1014840" cy="30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01" name="Google Shape;443;p29" descr=""/>
          <p:cNvPicPr/>
          <p:nvPr/>
        </p:nvPicPr>
        <p:blipFill>
          <a:blip r:embed="rId3"/>
          <a:srcRect l="0" t="26260" r="0" b="26260"/>
          <a:stretch/>
        </p:blipFill>
        <p:spPr>
          <a:xfrm>
            <a:off x="1760760" y="4235400"/>
            <a:ext cx="973440" cy="204840"/>
          </a:xfrm>
          <a:prstGeom prst="rect">
            <a:avLst/>
          </a:prstGeom>
          <a:ln w="0">
            <a:noFill/>
          </a:ln>
        </p:spPr>
      </p:pic>
      <p:grpSp>
        <p:nvGrpSpPr>
          <p:cNvPr id="502" name="Google Shape;444;p29"/>
          <p:cNvGrpSpPr/>
          <p:nvPr/>
        </p:nvGrpSpPr>
        <p:grpSpPr>
          <a:xfrm>
            <a:off x="3201840" y="4183200"/>
            <a:ext cx="1014840" cy="308880"/>
            <a:chOff x="3201840" y="4183200"/>
            <a:chExt cx="1014840" cy="308880"/>
          </a:xfrm>
        </p:grpSpPr>
        <p:sp>
          <p:nvSpPr>
            <p:cNvPr id="503" name="Google Shape;445;p29"/>
            <p:cNvSpPr/>
            <p:nvPr/>
          </p:nvSpPr>
          <p:spPr>
            <a:xfrm>
              <a:off x="3201840" y="4183200"/>
              <a:ext cx="1014840" cy="3088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504" name="Google Shape;446;p29" descr=""/>
            <p:cNvPicPr/>
            <p:nvPr/>
          </p:nvPicPr>
          <p:blipFill>
            <a:blip r:embed="rId4"/>
            <a:srcRect l="20317" t="35005" r="20501" b="35271"/>
            <a:stretch/>
          </p:blipFill>
          <p:spPr>
            <a:xfrm>
              <a:off x="3373920" y="4217040"/>
              <a:ext cx="671040" cy="241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05" name="Google Shape;447;p29"/>
          <p:cNvGrpSpPr/>
          <p:nvPr/>
        </p:nvGrpSpPr>
        <p:grpSpPr>
          <a:xfrm>
            <a:off x="4420440" y="4183200"/>
            <a:ext cx="973440" cy="300960"/>
            <a:chOff x="4420440" y="4183200"/>
            <a:chExt cx="973440" cy="300960"/>
          </a:xfrm>
        </p:grpSpPr>
        <p:sp>
          <p:nvSpPr>
            <p:cNvPr id="506" name="Google Shape;448;p29"/>
            <p:cNvSpPr/>
            <p:nvPr/>
          </p:nvSpPr>
          <p:spPr>
            <a:xfrm>
              <a:off x="4420440" y="4183200"/>
              <a:ext cx="973440" cy="3009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507" name="Google Shape;449;p29" descr=""/>
            <p:cNvPicPr/>
            <p:nvPr/>
          </p:nvPicPr>
          <p:blipFill>
            <a:blip r:embed="rId5"/>
            <a:stretch/>
          </p:blipFill>
          <p:spPr>
            <a:xfrm>
              <a:off x="4731480" y="4215240"/>
              <a:ext cx="351360" cy="236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08" name="Google Shape;450;p29"/>
          <p:cNvSpPr/>
          <p:nvPr/>
        </p:nvSpPr>
        <p:spPr>
          <a:xfrm>
            <a:off x="3817440" y="4554720"/>
            <a:ext cx="1059480" cy="300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9" name="Google Shape;451;p29"/>
          <p:cNvSpPr/>
          <p:nvPr/>
        </p:nvSpPr>
        <p:spPr>
          <a:xfrm rot="10800000">
            <a:off x="2898360" y="4019040"/>
            <a:ext cx="360" cy="89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prstDash val="dash"/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Google Shape;452;p29"/>
          <p:cNvSpPr/>
          <p:nvPr/>
        </p:nvSpPr>
        <p:spPr>
          <a:xfrm rot="10800000">
            <a:off x="5698800" y="4019040"/>
            <a:ext cx="360" cy="89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prstDash val="dash"/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11" name="Google Shape;453;p29" descr=""/>
          <p:cNvPicPr/>
          <p:nvPr/>
        </p:nvPicPr>
        <p:blipFill>
          <a:blip r:embed="rId6"/>
          <a:srcRect l="0" t="29663" r="0" b="30631"/>
          <a:stretch/>
        </p:blipFill>
        <p:spPr>
          <a:xfrm>
            <a:off x="6483240" y="4251240"/>
            <a:ext cx="739440" cy="164880"/>
          </a:xfrm>
          <a:prstGeom prst="rect">
            <a:avLst/>
          </a:prstGeom>
          <a:ln w="0">
            <a:noFill/>
          </a:ln>
        </p:spPr>
      </p:pic>
      <p:pic>
        <p:nvPicPr>
          <p:cNvPr id="512" name="Google Shape;454;p29" descr=""/>
          <p:cNvPicPr/>
          <p:nvPr/>
        </p:nvPicPr>
        <p:blipFill>
          <a:blip r:embed="rId7"/>
          <a:srcRect l="0" t="30139" r="0" b="32751"/>
          <a:stretch/>
        </p:blipFill>
        <p:spPr>
          <a:xfrm>
            <a:off x="3900600" y="4602960"/>
            <a:ext cx="898560" cy="204840"/>
          </a:xfrm>
          <a:prstGeom prst="rect">
            <a:avLst/>
          </a:prstGeom>
          <a:ln w="0">
            <a:noFill/>
          </a:ln>
        </p:spPr>
      </p:pic>
      <p:pic>
        <p:nvPicPr>
          <p:cNvPr id="513" name="Google Shape;455;p29" descr=""/>
          <p:cNvPicPr/>
          <p:nvPr/>
        </p:nvPicPr>
        <p:blipFill>
          <a:blip r:embed="rId8"/>
          <a:srcRect l="28386" t="38409" r="28087" b="37937"/>
          <a:stretch/>
        </p:blipFill>
        <p:spPr>
          <a:xfrm>
            <a:off x="1228680" y="4628520"/>
            <a:ext cx="694080" cy="188640"/>
          </a:xfrm>
          <a:prstGeom prst="rect">
            <a:avLst/>
          </a:prstGeom>
          <a:ln w="0">
            <a:noFill/>
          </a:ln>
        </p:spPr>
      </p:pic>
      <p:sp>
        <p:nvSpPr>
          <p:cNvPr id="514" name="Google Shape;456;p29"/>
          <p:cNvSpPr/>
          <p:nvPr/>
        </p:nvSpPr>
        <p:spPr>
          <a:xfrm>
            <a:off x="7559640" y="4183200"/>
            <a:ext cx="973440" cy="300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5" name="Google Shape;457;p29"/>
          <p:cNvSpPr/>
          <p:nvPr/>
        </p:nvSpPr>
        <p:spPr>
          <a:xfrm>
            <a:off x="6956280" y="4554720"/>
            <a:ext cx="1059480" cy="300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16" name="Google Shape;458;p29" descr=""/>
          <p:cNvPicPr/>
          <p:nvPr/>
        </p:nvPicPr>
        <p:blipFill>
          <a:blip r:embed="rId9"/>
          <a:stretch/>
        </p:blipFill>
        <p:spPr>
          <a:xfrm>
            <a:off x="7689240" y="4242240"/>
            <a:ext cx="718200" cy="182520"/>
          </a:xfrm>
          <a:prstGeom prst="rect">
            <a:avLst/>
          </a:prstGeom>
          <a:ln w="0">
            <a:noFill/>
          </a:ln>
        </p:spPr>
      </p:pic>
      <p:pic>
        <p:nvPicPr>
          <p:cNvPr id="517" name="Google Shape;459;p29" descr=""/>
          <p:cNvPicPr/>
          <p:nvPr/>
        </p:nvPicPr>
        <p:blipFill>
          <a:blip r:embed="rId10"/>
          <a:stretch/>
        </p:blipFill>
        <p:spPr>
          <a:xfrm>
            <a:off x="7023240" y="4391640"/>
            <a:ext cx="930960" cy="620280"/>
          </a:xfrm>
          <a:prstGeom prst="rect">
            <a:avLst/>
          </a:prstGeom>
          <a:ln w="0">
            <a:noFill/>
          </a:ln>
        </p:spPr>
      </p:pic>
      <p:sp>
        <p:nvSpPr>
          <p:cNvPr id="518" name="Google Shape;460;p29"/>
          <p:cNvSpPr/>
          <p:nvPr/>
        </p:nvSpPr>
        <p:spPr>
          <a:xfrm>
            <a:off x="434160" y="1112400"/>
            <a:ext cx="5491800" cy="2595240"/>
          </a:xfrm>
          <a:prstGeom prst="rect">
            <a:avLst/>
          </a:prstGeom>
          <a:solidFill>
            <a:srgbClr val="ffffff"/>
          </a:solidFill>
          <a:ln w="9525">
            <a:solidFill>
              <a:srgbClr val="b7cee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Google Shape;461;p29"/>
          <p:cNvSpPr/>
          <p:nvPr/>
        </p:nvSpPr>
        <p:spPr>
          <a:xfrm>
            <a:off x="553320" y="2876760"/>
            <a:ext cx="2389320" cy="8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Roboto"/>
                <a:ea typeface="Roboto"/>
              </a:rPr>
              <a:t>Proven Team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That built </a:t>
            </a:r>
            <a:r>
              <a:rPr b="1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HashedIn</a:t>
            </a: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, Born in Cloud services company, acquired by </a:t>
            </a:r>
            <a:r>
              <a:rPr b="1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Deloitte</a:t>
            </a: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.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520" name="Google Shape;462;p29"/>
          <p:cNvSpPr/>
          <p:nvPr/>
        </p:nvSpPr>
        <p:spPr>
          <a:xfrm>
            <a:off x="553680" y="1231200"/>
            <a:ext cx="230508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Roboto"/>
                <a:ea typeface="Roboto"/>
              </a:rPr>
              <a:t>Platform Shift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Re-imagining how software will be built in post-</a:t>
            </a:r>
            <a:r>
              <a:rPr b="1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Gen AI</a:t>
            </a: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 world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521" name="Google Shape;463;p29"/>
          <p:cNvSpPr/>
          <p:nvPr/>
        </p:nvSpPr>
        <p:spPr>
          <a:xfrm>
            <a:off x="553680" y="1892160"/>
            <a:ext cx="2305080" cy="97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Roboto"/>
                <a:ea typeface="Roboto"/>
              </a:rPr>
              <a:t>Born in AI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Helping enterprises adopt </a:t>
            </a:r>
            <a:r>
              <a:rPr b="1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latest tech to manage &amp; mitigate risks </a:t>
            </a: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to re-imagine the entire business processes and engagement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522" name="Google Shape;464;p29"/>
          <p:cNvSpPr/>
          <p:nvPr/>
        </p:nvSpPr>
        <p:spPr>
          <a:xfrm>
            <a:off x="3513600" y="1231200"/>
            <a:ext cx="230508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Roboto"/>
                <a:ea typeface="Roboto"/>
              </a:rPr>
              <a:t>150% Productive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Think41 Fabric </a:t>
            </a: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ensures tech &amp; agents collab for superior delivery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523" name="Google Shape;465;p29"/>
          <p:cNvSpPr/>
          <p:nvPr/>
        </p:nvSpPr>
        <p:spPr>
          <a:xfrm>
            <a:off x="3513600" y="2046960"/>
            <a:ext cx="230508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Roboto"/>
                <a:ea typeface="Roboto"/>
              </a:rPr>
              <a:t>Re-imagine business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Show the </a:t>
            </a:r>
            <a:r>
              <a:rPr b="1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“Art of Possible”</a:t>
            </a: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 demos and make them </a:t>
            </a:r>
            <a:r>
              <a:rPr b="1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production ready 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524" name="Google Shape;466;p29"/>
          <p:cNvSpPr/>
          <p:nvPr/>
        </p:nvSpPr>
        <p:spPr>
          <a:xfrm>
            <a:off x="3513600" y="2881440"/>
            <a:ext cx="2305080" cy="10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Roboto"/>
                <a:ea typeface="Roboto"/>
              </a:rPr>
              <a:t>Guaranteed Delivery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Our </a:t>
            </a:r>
            <a:r>
              <a:rPr b="1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agile and outcome orientation </a:t>
            </a:r>
            <a:r>
              <a:rPr b="0" lang="en-GB" sz="900" spc="-1" strike="noStrike">
                <a:solidFill>
                  <a:srgbClr val="000000"/>
                </a:solidFill>
                <a:latin typeface="Roboto"/>
                <a:ea typeface="Roboto"/>
              </a:rPr>
              <a:t>ensures delivery at lower risk 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525" name="Google Shape;467;p29"/>
          <p:cNvSpPr/>
          <p:nvPr/>
        </p:nvSpPr>
        <p:spPr>
          <a:xfrm rot="5400000">
            <a:off x="2605320" y="2301480"/>
            <a:ext cx="1183680" cy="154080"/>
          </a:xfrm>
          <a:prstGeom prst="triangle">
            <a:avLst>
              <a:gd name="adj" fmla="val 51236"/>
            </a:avLst>
          </a:prstGeom>
          <a:solidFill>
            <a:srgbClr val="ff77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Google Shape;468;p29"/>
          <p:cNvSpPr/>
          <p:nvPr/>
        </p:nvSpPr>
        <p:spPr>
          <a:xfrm>
            <a:off x="434160" y="257040"/>
            <a:ext cx="87048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0060c7"/>
                </a:solidFill>
                <a:latin typeface="Roboto"/>
                <a:ea typeface="Roboto"/>
              </a:rPr>
              <a:t>About Think41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473;p30"/>
          <p:cNvSpPr/>
          <p:nvPr/>
        </p:nvSpPr>
        <p:spPr>
          <a:xfrm>
            <a:off x="1389240" y="3110400"/>
            <a:ext cx="5351400" cy="1738080"/>
          </a:xfrm>
          <a:prstGeom prst="rect">
            <a:avLst/>
          </a:prstGeom>
          <a:solidFill>
            <a:srgbClr val="b7cfe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Google Shape;474;p30"/>
          <p:cNvSpPr/>
          <p:nvPr/>
        </p:nvSpPr>
        <p:spPr>
          <a:xfrm>
            <a:off x="1389600" y="1062000"/>
            <a:ext cx="5351400" cy="1976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Google Shape;475;p30"/>
          <p:cNvSpPr/>
          <p:nvPr/>
        </p:nvSpPr>
        <p:spPr>
          <a:xfrm rot="10800000">
            <a:off x="433800" y="0"/>
            <a:ext cx="36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60c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Google Shape;476;p30"/>
          <p:cNvSpPr/>
          <p:nvPr/>
        </p:nvSpPr>
        <p:spPr>
          <a:xfrm>
            <a:off x="428040" y="1062000"/>
            <a:ext cx="873720" cy="1976040"/>
          </a:xfrm>
          <a:prstGeom prst="rect">
            <a:avLst/>
          </a:prstGeom>
          <a:solidFill>
            <a:srgbClr val="ffffff"/>
          </a:solidFill>
          <a:ln w="9525">
            <a:solidFill>
              <a:srgbClr val="0060c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0060c7"/>
                </a:solidFill>
                <a:latin typeface="Roboto Medium"/>
                <a:ea typeface="Roboto Medium"/>
              </a:rPr>
              <a:t>CORE SERVICES </a:t>
            </a:r>
            <a:br>
              <a:rPr sz="1000"/>
            </a:br>
            <a:r>
              <a:rPr b="0" lang="en-GB" sz="1000" spc="-1" strike="noStrike">
                <a:solidFill>
                  <a:srgbClr val="0060c7"/>
                </a:solidFill>
                <a:latin typeface="Roboto Medium"/>
                <a:ea typeface="Roboto Medium"/>
              </a:rPr>
              <a:t>&amp;</a:t>
            </a:r>
            <a:br>
              <a:rPr sz="1000"/>
            </a:br>
            <a:r>
              <a:rPr b="0" lang="en-GB" sz="1000" spc="-1" strike="noStrike">
                <a:solidFill>
                  <a:srgbClr val="0060c7"/>
                </a:solidFill>
                <a:latin typeface="Roboto Medium"/>
                <a:ea typeface="Roboto Medium"/>
              </a:rPr>
              <a:t>OFFERINGS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31" name="Google Shape;477;p30"/>
          <p:cNvSpPr/>
          <p:nvPr/>
        </p:nvSpPr>
        <p:spPr>
          <a:xfrm>
            <a:off x="427680" y="4011840"/>
            <a:ext cx="872280" cy="830520"/>
          </a:xfrm>
          <a:prstGeom prst="rect">
            <a:avLst/>
          </a:prstGeom>
          <a:solidFill>
            <a:srgbClr val="ffffff"/>
          </a:solidFill>
          <a:ln w="9525">
            <a:solidFill>
              <a:srgbClr val="ff6e2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FABRIC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32" name="Google Shape;478;p30"/>
          <p:cNvSpPr/>
          <p:nvPr/>
        </p:nvSpPr>
        <p:spPr>
          <a:xfrm>
            <a:off x="1506240" y="4182120"/>
            <a:ext cx="1481400" cy="556920"/>
          </a:xfrm>
          <a:prstGeom prst="rect">
            <a:avLst/>
          </a:pr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Voice AI Platform </a:t>
            </a:r>
            <a:br>
              <a:rPr sz="800"/>
            </a:b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Quick Agent Builder Framework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33" name="Google Shape;479;p30"/>
          <p:cNvSpPr/>
          <p:nvPr/>
        </p:nvSpPr>
        <p:spPr>
          <a:xfrm>
            <a:off x="3324240" y="4195080"/>
            <a:ext cx="1481400" cy="556920"/>
          </a:xfrm>
          <a:prstGeom prst="rect">
            <a:avLst/>
          </a:pr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DEV41</a:t>
            </a:r>
            <a:br>
              <a:rPr sz="800"/>
            </a:b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Coding Assistant </a:t>
            </a:r>
            <a:br>
              <a:rPr sz="800"/>
            </a:b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Testing Automation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34" name="Google Shape;480;p30"/>
          <p:cNvSpPr/>
          <p:nvPr/>
        </p:nvSpPr>
        <p:spPr>
          <a:xfrm>
            <a:off x="5142240" y="4194360"/>
            <a:ext cx="1481400" cy="558720"/>
          </a:xfrm>
          <a:prstGeom prst="rect">
            <a:avLst/>
          </a:pr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Intelligence Platform</a:t>
            </a:r>
            <a:br>
              <a:rPr sz="800"/>
            </a:b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Unified Search and Analytics</a:t>
            </a:r>
            <a:br>
              <a:rPr sz="800"/>
            </a:b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Knowledge Mining 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35" name="Google Shape;481;p30"/>
          <p:cNvSpPr/>
          <p:nvPr/>
        </p:nvSpPr>
        <p:spPr>
          <a:xfrm>
            <a:off x="428040" y="3110400"/>
            <a:ext cx="872280" cy="830520"/>
          </a:xfrm>
          <a:prstGeom prst="rect">
            <a:avLst/>
          </a:prstGeom>
          <a:solidFill>
            <a:srgbClr val="ffffff"/>
          </a:solidFill>
          <a:ln w="9525">
            <a:solidFill>
              <a:srgbClr val="ff6e2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AUTOPODS</a:t>
            </a:r>
            <a:br>
              <a:rPr sz="800"/>
            </a:br>
            <a:r>
              <a:rPr b="1" lang="en-GB" sz="800" spc="-1" strike="noStrike">
                <a:solidFill>
                  <a:srgbClr val="2748d5"/>
                </a:solidFill>
                <a:latin typeface="Roboto"/>
                <a:ea typeface="Roboto"/>
              </a:rPr>
              <a:t>[HUMAN + AI]</a:t>
            </a:r>
            <a:r>
              <a:rPr b="0" lang="en-GB" sz="800" spc="-1" strike="noStrike">
                <a:solidFill>
                  <a:srgbClr val="2748d5"/>
                </a:solidFill>
                <a:latin typeface="Roboto Medium"/>
                <a:ea typeface="Roboto Medium"/>
              </a:rPr>
              <a:t> 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36" name="Google Shape;482;p30"/>
          <p:cNvSpPr/>
          <p:nvPr/>
        </p:nvSpPr>
        <p:spPr>
          <a:xfrm>
            <a:off x="6880680" y="0"/>
            <a:ext cx="2262960" cy="4917960"/>
          </a:xfrm>
          <a:prstGeom prst="rect">
            <a:avLst/>
          </a:prstGeom>
          <a:solidFill>
            <a:srgbClr val="0060c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37" name="Google Shape;483;p30"/>
          <p:cNvSpPr/>
          <p:nvPr/>
        </p:nvSpPr>
        <p:spPr>
          <a:xfrm>
            <a:off x="6914880" y="563760"/>
            <a:ext cx="2121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Roboto"/>
                <a:ea typeface="Roboto"/>
              </a:rPr>
              <a:t>Tech Stack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38" name="Google Shape;484;p30"/>
          <p:cNvSpPr/>
          <p:nvPr/>
        </p:nvSpPr>
        <p:spPr>
          <a:xfrm flipH="1" rot="10800000">
            <a:off x="1479600" y="3979800"/>
            <a:ext cx="5260680" cy="2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285f4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Google Shape;485;p30"/>
          <p:cNvSpPr/>
          <p:nvPr/>
        </p:nvSpPr>
        <p:spPr>
          <a:xfrm>
            <a:off x="1532520" y="3452040"/>
            <a:ext cx="716760" cy="393120"/>
          </a:xfrm>
          <a:prstGeom prst="rect">
            <a:avLst/>
          </a:pr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Technical</a:t>
            </a:r>
            <a:br>
              <a:rPr sz="800"/>
            </a:b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 Lead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40" name="Google Shape;486;p30"/>
          <p:cNvSpPr/>
          <p:nvPr/>
        </p:nvSpPr>
        <p:spPr>
          <a:xfrm>
            <a:off x="2543400" y="3452040"/>
            <a:ext cx="716760" cy="393120"/>
          </a:xfrm>
          <a:prstGeom prst="rect">
            <a:avLst/>
          </a:pr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AI/ML Engineer</a:t>
            </a:r>
            <a:r>
              <a:rPr b="0" lang="en-GB" sz="8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s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41" name="Google Shape;487;p30"/>
          <p:cNvSpPr/>
          <p:nvPr/>
        </p:nvSpPr>
        <p:spPr>
          <a:xfrm>
            <a:off x="3553920" y="3452040"/>
            <a:ext cx="716760" cy="393120"/>
          </a:xfrm>
          <a:prstGeom prst="rect">
            <a:avLst/>
          </a:pr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Software Engineer</a:t>
            </a:r>
            <a:r>
              <a:rPr b="0" lang="en-GB" sz="8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s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42" name="Google Shape;488;p30"/>
          <p:cNvSpPr/>
          <p:nvPr/>
        </p:nvSpPr>
        <p:spPr>
          <a:xfrm>
            <a:off x="5468760" y="3466440"/>
            <a:ext cx="1154880" cy="393120"/>
          </a:xfrm>
          <a:prstGeom prst="rect">
            <a:avLst/>
          </a:pr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Support </a:t>
            </a:r>
            <a:br>
              <a:rPr sz="800"/>
            </a:b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(QA, Devops etc.)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43" name="Google Shape;489;p30"/>
          <p:cNvSpPr/>
          <p:nvPr/>
        </p:nvSpPr>
        <p:spPr>
          <a:xfrm>
            <a:off x="4564800" y="3452040"/>
            <a:ext cx="609840" cy="393120"/>
          </a:xfrm>
          <a:prstGeom prst="rect">
            <a:avLst/>
          </a:prstGeom>
          <a:solidFill>
            <a:srgbClr val="f4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Product</a:t>
            </a:r>
            <a:br>
              <a:rPr sz="800"/>
            </a:br>
            <a:r>
              <a:rPr b="0" lang="en-GB" sz="800" spc="-1" strike="noStrike">
                <a:solidFill>
                  <a:srgbClr val="000000"/>
                </a:solidFill>
                <a:latin typeface="Roboto"/>
                <a:ea typeface="Roboto"/>
              </a:rPr>
              <a:t> Owners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44" name="Google Shape;490;p30"/>
          <p:cNvSpPr/>
          <p:nvPr/>
        </p:nvSpPr>
        <p:spPr>
          <a:xfrm>
            <a:off x="1440360" y="3164400"/>
            <a:ext cx="5231520" cy="182520"/>
          </a:xfrm>
          <a:prstGeom prst="rect">
            <a:avLst/>
          </a:prstGeom>
          <a:solidFill>
            <a:srgbClr val="ff6e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800" spc="-1" strike="noStrike">
                <a:solidFill>
                  <a:srgbClr val="ffffff"/>
                </a:solidFill>
                <a:latin typeface="Roboto"/>
                <a:ea typeface="Roboto"/>
              </a:rPr>
              <a:t>Enabled by Tailored In-House AI Assistants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545" name="Google Shape;491;p30"/>
          <p:cNvSpPr/>
          <p:nvPr/>
        </p:nvSpPr>
        <p:spPr>
          <a:xfrm>
            <a:off x="6917400" y="1035720"/>
            <a:ext cx="155592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ffffff"/>
                </a:solidFill>
                <a:latin typeface="Roboto"/>
                <a:ea typeface="Roboto"/>
              </a:rPr>
              <a:t>Conversational AI :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46" name="Google Shape;492;p30"/>
          <p:cNvSpPr/>
          <p:nvPr/>
        </p:nvSpPr>
        <p:spPr>
          <a:xfrm>
            <a:off x="6914880" y="2102760"/>
            <a:ext cx="21211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ffffff"/>
                </a:solidFill>
                <a:latin typeface="Roboto"/>
                <a:ea typeface="Roboto"/>
              </a:rPr>
              <a:t>RAG and Agentic Development: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47" name="Google Shape;493;p30"/>
          <p:cNvSpPr/>
          <p:nvPr/>
        </p:nvSpPr>
        <p:spPr>
          <a:xfrm>
            <a:off x="6917400" y="3090960"/>
            <a:ext cx="1555920" cy="1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ffffff"/>
                </a:solidFill>
                <a:latin typeface="Roboto"/>
                <a:ea typeface="Roboto"/>
              </a:rPr>
              <a:t>LLMs: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48" name="Google Shape;494;p30"/>
          <p:cNvSpPr/>
          <p:nvPr/>
        </p:nvSpPr>
        <p:spPr>
          <a:xfrm>
            <a:off x="6917400" y="4151160"/>
            <a:ext cx="17676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ffffff"/>
                </a:solidFill>
                <a:latin typeface="Roboto"/>
                <a:ea typeface="Roboto"/>
              </a:rPr>
              <a:t>Software Development: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549" name="Google Shape;495;p30"/>
          <p:cNvGrpSpPr/>
          <p:nvPr/>
        </p:nvGrpSpPr>
        <p:grpSpPr>
          <a:xfrm>
            <a:off x="8435520" y="4352400"/>
            <a:ext cx="586800" cy="276840"/>
            <a:chOff x="8435520" y="4352400"/>
            <a:chExt cx="586800" cy="276840"/>
          </a:xfrm>
        </p:grpSpPr>
        <p:sp>
          <p:nvSpPr>
            <p:cNvPr id="550" name="Google Shape;496;p30"/>
            <p:cNvSpPr/>
            <p:nvPr/>
          </p:nvSpPr>
          <p:spPr>
            <a:xfrm>
              <a:off x="8435520" y="435240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51" name="Google Shape;497;p30" descr=""/>
            <p:cNvPicPr/>
            <p:nvPr/>
          </p:nvPicPr>
          <p:blipFill>
            <a:blip r:embed="rId1"/>
            <a:stretch/>
          </p:blipFill>
          <p:spPr>
            <a:xfrm>
              <a:off x="8460360" y="4396320"/>
              <a:ext cx="537480" cy="1922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52" name="Google Shape;498;p30"/>
          <p:cNvGrpSpPr/>
          <p:nvPr/>
        </p:nvGrpSpPr>
        <p:grpSpPr>
          <a:xfrm>
            <a:off x="7010280" y="4352400"/>
            <a:ext cx="586800" cy="276840"/>
            <a:chOff x="7010280" y="4352400"/>
            <a:chExt cx="586800" cy="276840"/>
          </a:xfrm>
        </p:grpSpPr>
        <p:sp>
          <p:nvSpPr>
            <p:cNvPr id="553" name="Google Shape;499;p30"/>
            <p:cNvSpPr/>
            <p:nvPr/>
          </p:nvSpPr>
          <p:spPr>
            <a:xfrm>
              <a:off x="7010280" y="435240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54" name="Google Shape;500;p30" descr=""/>
            <p:cNvPicPr/>
            <p:nvPr/>
          </p:nvPicPr>
          <p:blipFill>
            <a:blip r:embed="rId2"/>
            <a:stretch/>
          </p:blipFill>
          <p:spPr>
            <a:xfrm>
              <a:off x="7070760" y="4376880"/>
              <a:ext cx="465480" cy="2282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55" name="Google Shape;501;p30"/>
          <p:cNvGrpSpPr/>
          <p:nvPr/>
        </p:nvGrpSpPr>
        <p:grpSpPr>
          <a:xfrm>
            <a:off x="7737120" y="4352400"/>
            <a:ext cx="586800" cy="276840"/>
            <a:chOff x="7737120" y="4352400"/>
            <a:chExt cx="586800" cy="276840"/>
          </a:xfrm>
        </p:grpSpPr>
        <p:sp>
          <p:nvSpPr>
            <p:cNvPr id="556" name="Google Shape;502;p30"/>
            <p:cNvSpPr/>
            <p:nvPr/>
          </p:nvSpPr>
          <p:spPr>
            <a:xfrm>
              <a:off x="7737120" y="435240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57" name="Google Shape;503;p30" descr=""/>
            <p:cNvPicPr/>
            <p:nvPr/>
          </p:nvPicPr>
          <p:blipFill>
            <a:blip r:embed="rId3"/>
            <a:stretch/>
          </p:blipFill>
          <p:spPr>
            <a:xfrm>
              <a:off x="7903080" y="4369320"/>
              <a:ext cx="254880" cy="243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58" name="Google Shape;504;p30"/>
          <p:cNvGrpSpPr/>
          <p:nvPr/>
        </p:nvGrpSpPr>
        <p:grpSpPr>
          <a:xfrm>
            <a:off x="7010280" y="1228320"/>
            <a:ext cx="2012040" cy="612000"/>
            <a:chOff x="7010280" y="1228320"/>
            <a:chExt cx="2012040" cy="612000"/>
          </a:xfrm>
        </p:grpSpPr>
        <p:grpSp>
          <p:nvGrpSpPr>
            <p:cNvPr id="559" name="Google Shape;505;p30"/>
            <p:cNvGrpSpPr/>
            <p:nvPr/>
          </p:nvGrpSpPr>
          <p:grpSpPr>
            <a:xfrm>
              <a:off x="7010280" y="1228320"/>
              <a:ext cx="586800" cy="276840"/>
              <a:chOff x="7010280" y="1228320"/>
              <a:chExt cx="586800" cy="276840"/>
            </a:xfrm>
          </p:grpSpPr>
          <p:sp>
            <p:nvSpPr>
              <p:cNvPr id="560" name="Google Shape;506;p30"/>
              <p:cNvSpPr/>
              <p:nvPr/>
            </p:nvSpPr>
            <p:spPr>
              <a:xfrm>
                <a:off x="7010280" y="1228320"/>
                <a:ext cx="586800" cy="276840"/>
              </a:xfrm>
              <a:prstGeom prst="roundRect">
                <a:avLst>
                  <a:gd name="adj" fmla="val 4642"/>
                </a:avLst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61" name="Google Shape;507;p30" descr=""/>
              <p:cNvPicPr/>
              <p:nvPr/>
            </p:nvPicPr>
            <p:blipFill>
              <a:blip r:embed="rId4"/>
              <a:stretch/>
            </p:blipFill>
            <p:spPr>
              <a:xfrm>
                <a:off x="7067160" y="1233720"/>
                <a:ext cx="473040" cy="2660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562" name="Google Shape;508;p30"/>
            <p:cNvGrpSpPr/>
            <p:nvPr/>
          </p:nvGrpSpPr>
          <p:grpSpPr>
            <a:xfrm>
              <a:off x="7722720" y="1228320"/>
              <a:ext cx="586800" cy="276840"/>
              <a:chOff x="7722720" y="1228320"/>
              <a:chExt cx="586800" cy="276840"/>
            </a:xfrm>
          </p:grpSpPr>
          <p:sp>
            <p:nvSpPr>
              <p:cNvPr id="563" name="Google Shape;509;p30"/>
              <p:cNvSpPr/>
              <p:nvPr/>
            </p:nvSpPr>
            <p:spPr>
              <a:xfrm>
                <a:off x="7722720" y="1228320"/>
                <a:ext cx="586800" cy="276840"/>
              </a:xfrm>
              <a:prstGeom prst="roundRect">
                <a:avLst>
                  <a:gd name="adj" fmla="val 4642"/>
                </a:avLst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64" name="Google Shape;510;p30" descr=""/>
              <p:cNvPicPr/>
              <p:nvPr/>
            </p:nvPicPr>
            <p:blipFill>
              <a:blip r:embed="rId5"/>
              <a:srcRect l="0" t="0" r="0" b="27551"/>
              <a:stretch/>
            </p:blipFill>
            <p:spPr>
              <a:xfrm>
                <a:off x="7759080" y="1309320"/>
                <a:ext cx="514440" cy="1152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565" name="Google Shape;511;p30"/>
            <p:cNvGrpSpPr/>
            <p:nvPr/>
          </p:nvGrpSpPr>
          <p:grpSpPr>
            <a:xfrm>
              <a:off x="8435520" y="1228320"/>
              <a:ext cx="586800" cy="276840"/>
              <a:chOff x="8435520" y="1228320"/>
              <a:chExt cx="586800" cy="276840"/>
            </a:xfrm>
          </p:grpSpPr>
          <p:sp>
            <p:nvSpPr>
              <p:cNvPr id="566" name="Google Shape;512;p30"/>
              <p:cNvSpPr/>
              <p:nvPr/>
            </p:nvSpPr>
            <p:spPr>
              <a:xfrm>
                <a:off x="8435520" y="1228320"/>
                <a:ext cx="586800" cy="276840"/>
              </a:xfrm>
              <a:prstGeom prst="roundRect">
                <a:avLst>
                  <a:gd name="adj" fmla="val 4642"/>
                </a:avLst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67" name="Google Shape;513;p30" descr=""/>
              <p:cNvPicPr/>
              <p:nvPr/>
            </p:nvPicPr>
            <p:blipFill>
              <a:blip r:embed="rId6"/>
              <a:stretch/>
            </p:blipFill>
            <p:spPr>
              <a:xfrm>
                <a:off x="8526240" y="1252440"/>
                <a:ext cx="405360" cy="2282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568" name="Google Shape;514;p30"/>
            <p:cNvGrpSpPr/>
            <p:nvPr/>
          </p:nvGrpSpPr>
          <p:grpSpPr>
            <a:xfrm>
              <a:off x="7010280" y="1563480"/>
              <a:ext cx="586800" cy="276840"/>
              <a:chOff x="7010280" y="1563480"/>
              <a:chExt cx="586800" cy="276840"/>
            </a:xfrm>
          </p:grpSpPr>
          <p:sp>
            <p:nvSpPr>
              <p:cNvPr id="569" name="Google Shape;515;p30"/>
              <p:cNvSpPr/>
              <p:nvPr/>
            </p:nvSpPr>
            <p:spPr>
              <a:xfrm>
                <a:off x="7010280" y="1563480"/>
                <a:ext cx="586800" cy="276840"/>
              </a:xfrm>
              <a:prstGeom prst="roundRect">
                <a:avLst>
                  <a:gd name="adj" fmla="val 4642"/>
                </a:avLst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70" name="Google Shape;516;p30" descr=""/>
              <p:cNvPicPr/>
              <p:nvPr/>
            </p:nvPicPr>
            <p:blipFill>
              <a:blip r:embed="rId7"/>
              <a:stretch/>
            </p:blipFill>
            <p:spPr>
              <a:xfrm>
                <a:off x="7099560" y="1587960"/>
                <a:ext cx="408240" cy="2282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571" name="Google Shape;517;p30"/>
            <p:cNvGrpSpPr/>
            <p:nvPr/>
          </p:nvGrpSpPr>
          <p:grpSpPr>
            <a:xfrm>
              <a:off x="7722720" y="1563480"/>
              <a:ext cx="586800" cy="276840"/>
              <a:chOff x="7722720" y="1563480"/>
              <a:chExt cx="586800" cy="276840"/>
            </a:xfrm>
          </p:grpSpPr>
          <p:sp>
            <p:nvSpPr>
              <p:cNvPr id="572" name="Google Shape;518;p30"/>
              <p:cNvSpPr/>
              <p:nvPr/>
            </p:nvSpPr>
            <p:spPr>
              <a:xfrm>
                <a:off x="7722720" y="1563480"/>
                <a:ext cx="586800" cy="276840"/>
              </a:xfrm>
              <a:prstGeom prst="roundRect">
                <a:avLst>
                  <a:gd name="adj" fmla="val 4642"/>
                </a:avLst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73" name="Google Shape;519;p30" descr=""/>
              <p:cNvPicPr/>
              <p:nvPr/>
            </p:nvPicPr>
            <p:blipFill>
              <a:blip r:embed="rId8"/>
              <a:stretch/>
            </p:blipFill>
            <p:spPr>
              <a:xfrm>
                <a:off x="7768800" y="1596960"/>
                <a:ext cx="495000" cy="21024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574" name="Google Shape;520;p30"/>
          <p:cNvGrpSpPr/>
          <p:nvPr/>
        </p:nvGrpSpPr>
        <p:grpSpPr>
          <a:xfrm>
            <a:off x="7010280" y="2295000"/>
            <a:ext cx="586800" cy="276840"/>
            <a:chOff x="7010280" y="2295000"/>
            <a:chExt cx="586800" cy="276840"/>
          </a:xfrm>
        </p:grpSpPr>
        <p:sp>
          <p:nvSpPr>
            <p:cNvPr id="575" name="Google Shape;521;p30"/>
            <p:cNvSpPr/>
            <p:nvPr/>
          </p:nvSpPr>
          <p:spPr>
            <a:xfrm>
              <a:off x="7010280" y="229500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76" name="Google Shape;522;p30" descr=""/>
            <p:cNvPicPr/>
            <p:nvPr/>
          </p:nvPicPr>
          <p:blipFill>
            <a:blip r:embed="rId9"/>
            <a:srcRect l="0" t="14076" r="0" b="14332"/>
            <a:stretch/>
          </p:blipFill>
          <p:spPr>
            <a:xfrm>
              <a:off x="7067160" y="2325240"/>
              <a:ext cx="473040" cy="216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77" name="Google Shape;523;p30"/>
          <p:cNvGrpSpPr/>
          <p:nvPr/>
        </p:nvGrpSpPr>
        <p:grpSpPr>
          <a:xfrm>
            <a:off x="7712280" y="2295000"/>
            <a:ext cx="586800" cy="276840"/>
            <a:chOff x="7712280" y="2295000"/>
            <a:chExt cx="586800" cy="276840"/>
          </a:xfrm>
        </p:grpSpPr>
        <p:sp>
          <p:nvSpPr>
            <p:cNvPr id="578" name="Google Shape;524;p30"/>
            <p:cNvSpPr/>
            <p:nvPr/>
          </p:nvSpPr>
          <p:spPr>
            <a:xfrm>
              <a:off x="7712280" y="229500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79" name="Google Shape;525;p30" descr=""/>
            <p:cNvPicPr/>
            <p:nvPr/>
          </p:nvPicPr>
          <p:blipFill>
            <a:blip r:embed="rId10"/>
            <a:srcRect l="16674" t="31054" r="16232" b="33793"/>
            <a:stretch/>
          </p:blipFill>
          <p:spPr>
            <a:xfrm>
              <a:off x="7717680" y="2354400"/>
              <a:ext cx="576360" cy="158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80" name="Google Shape;526;p30"/>
          <p:cNvGrpSpPr/>
          <p:nvPr/>
        </p:nvGrpSpPr>
        <p:grpSpPr>
          <a:xfrm>
            <a:off x="8414640" y="2302920"/>
            <a:ext cx="586800" cy="268920"/>
            <a:chOff x="8414640" y="2302920"/>
            <a:chExt cx="586800" cy="268920"/>
          </a:xfrm>
        </p:grpSpPr>
        <p:sp>
          <p:nvSpPr>
            <p:cNvPr id="581" name="Google Shape;527;p30"/>
            <p:cNvSpPr/>
            <p:nvPr/>
          </p:nvSpPr>
          <p:spPr>
            <a:xfrm>
              <a:off x="8414640" y="2302920"/>
              <a:ext cx="586800" cy="26892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82" name="Google Shape;528;p30" descr=""/>
            <p:cNvPicPr/>
            <p:nvPr/>
          </p:nvPicPr>
          <p:blipFill>
            <a:blip r:embed="rId11"/>
            <a:srcRect l="0" t="23744" r="0" b="19989"/>
            <a:stretch/>
          </p:blipFill>
          <p:spPr>
            <a:xfrm>
              <a:off x="8481960" y="2352240"/>
              <a:ext cx="451800" cy="169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83" name="Google Shape;529;p30"/>
          <p:cNvGrpSpPr/>
          <p:nvPr/>
        </p:nvGrpSpPr>
        <p:grpSpPr>
          <a:xfrm>
            <a:off x="7010280" y="2632680"/>
            <a:ext cx="586800" cy="276840"/>
            <a:chOff x="7010280" y="2632680"/>
            <a:chExt cx="586800" cy="276840"/>
          </a:xfrm>
        </p:grpSpPr>
        <p:sp>
          <p:nvSpPr>
            <p:cNvPr id="584" name="Google Shape;530;p30"/>
            <p:cNvSpPr/>
            <p:nvPr/>
          </p:nvSpPr>
          <p:spPr>
            <a:xfrm>
              <a:off x="7010280" y="263268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85" name="Google Shape;531;p30" descr=""/>
            <p:cNvPicPr/>
            <p:nvPr/>
          </p:nvPicPr>
          <p:blipFill>
            <a:blip r:embed="rId12"/>
            <a:srcRect l="0" t="24719" r="0" b="23975"/>
            <a:stretch/>
          </p:blipFill>
          <p:spPr>
            <a:xfrm>
              <a:off x="7046280" y="2695680"/>
              <a:ext cx="514440" cy="150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86" name="Google Shape;532;p30"/>
          <p:cNvGrpSpPr/>
          <p:nvPr/>
        </p:nvGrpSpPr>
        <p:grpSpPr>
          <a:xfrm>
            <a:off x="7718760" y="2632680"/>
            <a:ext cx="586800" cy="276840"/>
            <a:chOff x="7718760" y="2632680"/>
            <a:chExt cx="586800" cy="276840"/>
          </a:xfrm>
        </p:grpSpPr>
        <p:sp>
          <p:nvSpPr>
            <p:cNvPr id="587" name="Google Shape;533;p30"/>
            <p:cNvSpPr/>
            <p:nvPr/>
          </p:nvSpPr>
          <p:spPr>
            <a:xfrm>
              <a:off x="7718760" y="263268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88" name="Google Shape;534;p30" descr=""/>
            <p:cNvPicPr/>
            <p:nvPr/>
          </p:nvPicPr>
          <p:blipFill>
            <a:blip r:embed="rId13"/>
            <a:stretch/>
          </p:blipFill>
          <p:spPr>
            <a:xfrm>
              <a:off x="7748280" y="2724120"/>
              <a:ext cx="528120" cy="936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89" name="Google Shape;535;p30"/>
          <p:cNvGrpSpPr/>
          <p:nvPr/>
        </p:nvGrpSpPr>
        <p:grpSpPr>
          <a:xfrm>
            <a:off x="7010280" y="3285720"/>
            <a:ext cx="586800" cy="276840"/>
            <a:chOff x="7010280" y="3285720"/>
            <a:chExt cx="586800" cy="276840"/>
          </a:xfrm>
        </p:grpSpPr>
        <p:sp>
          <p:nvSpPr>
            <p:cNvPr id="590" name="Google Shape;536;p30"/>
            <p:cNvSpPr/>
            <p:nvPr/>
          </p:nvSpPr>
          <p:spPr>
            <a:xfrm>
              <a:off x="7010280" y="328572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91" name="Google Shape;537;p30" descr=""/>
            <p:cNvPicPr/>
            <p:nvPr/>
          </p:nvPicPr>
          <p:blipFill>
            <a:blip r:embed="rId14"/>
            <a:srcRect l="11744" t="33765" r="0" b="37165"/>
            <a:stretch/>
          </p:blipFill>
          <p:spPr>
            <a:xfrm>
              <a:off x="7048080" y="3348360"/>
              <a:ext cx="510840" cy="151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92" name="Google Shape;538;p30"/>
          <p:cNvGrpSpPr/>
          <p:nvPr/>
        </p:nvGrpSpPr>
        <p:grpSpPr>
          <a:xfrm>
            <a:off x="7712280" y="3285720"/>
            <a:ext cx="586800" cy="276840"/>
            <a:chOff x="7712280" y="3285720"/>
            <a:chExt cx="586800" cy="276840"/>
          </a:xfrm>
        </p:grpSpPr>
        <p:sp>
          <p:nvSpPr>
            <p:cNvPr id="593" name="Google Shape;539;p30"/>
            <p:cNvSpPr/>
            <p:nvPr/>
          </p:nvSpPr>
          <p:spPr>
            <a:xfrm>
              <a:off x="7712280" y="328572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94" name="Google Shape;540;p30" descr=""/>
            <p:cNvPicPr/>
            <p:nvPr/>
          </p:nvPicPr>
          <p:blipFill>
            <a:blip r:embed="rId15"/>
            <a:stretch/>
          </p:blipFill>
          <p:spPr>
            <a:xfrm>
              <a:off x="7750440" y="3357720"/>
              <a:ext cx="510840" cy="132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95" name="Google Shape;541;p30"/>
          <p:cNvGrpSpPr/>
          <p:nvPr/>
        </p:nvGrpSpPr>
        <p:grpSpPr>
          <a:xfrm>
            <a:off x="8414640" y="3293640"/>
            <a:ext cx="586800" cy="276840"/>
            <a:chOff x="8414640" y="3293640"/>
            <a:chExt cx="586800" cy="276840"/>
          </a:xfrm>
        </p:grpSpPr>
        <p:sp>
          <p:nvSpPr>
            <p:cNvPr id="596" name="Google Shape;542;p30"/>
            <p:cNvSpPr/>
            <p:nvPr/>
          </p:nvSpPr>
          <p:spPr>
            <a:xfrm>
              <a:off x="8414640" y="329364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97" name="Google Shape;543;p30" descr=""/>
            <p:cNvPicPr/>
            <p:nvPr/>
          </p:nvPicPr>
          <p:blipFill>
            <a:blip r:embed="rId16"/>
            <a:stretch/>
          </p:blipFill>
          <p:spPr>
            <a:xfrm>
              <a:off x="8481960" y="3349080"/>
              <a:ext cx="451800" cy="1656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98" name="Google Shape;544;p30"/>
          <p:cNvGrpSpPr/>
          <p:nvPr/>
        </p:nvGrpSpPr>
        <p:grpSpPr>
          <a:xfrm>
            <a:off x="8410680" y="3646080"/>
            <a:ext cx="586800" cy="276840"/>
            <a:chOff x="8410680" y="3646080"/>
            <a:chExt cx="586800" cy="276840"/>
          </a:xfrm>
        </p:grpSpPr>
        <p:sp>
          <p:nvSpPr>
            <p:cNvPr id="599" name="Google Shape;545;p30"/>
            <p:cNvSpPr/>
            <p:nvPr/>
          </p:nvSpPr>
          <p:spPr>
            <a:xfrm>
              <a:off x="8410680" y="364608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0" name="Google Shape;546;p30" descr=""/>
            <p:cNvPicPr/>
            <p:nvPr/>
          </p:nvPicPr>
          <p:blipFill>
            <a:blip r:embed="rId17"/>
            <a:stretch/>
          </p:blipFill>
          <p:spPr>
            <a:xfrm>
              <a:off x="8448840" y="3727440"/>
              <a:ext cx="510840" cy="114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01" name="Google Shape;547;p30"/>
          <p:cNvGrpSpPr/>
          <p:nvPr/>
        </p:nvGrpSpPr>
        <p:grpSpPr>
          <a:xfrm>
            <a:off x="7013880" y="3638520"/>
            <a:ext cx="586800" cy="276840"/>
            <a:chOff x="7013880" y="3638520"/>
            <a:chExt cx="586800" cy="276840"/>
          </a:xfrm>
        </p:grpSpPr>
        <p:sp>
          <p:nvSpPr>
            <p:cNvPr id="602" name="Google Shape;548;p30"/>
            <p:cNvSpPr/>
            <p:nvPr/>
          </p:nvSpPr>
          <p:spPr>
            <a:xfrm>
              <a:off x="7013880" y="363852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3" name="Google Shape;549;p30" descr=""/>
            <p:cNvPicPr/>
            <p:nvPr/>
          </p:nvPicPr>
          <p:blipFill>
            <a:blip r:embed="rId18"/>
            <a:stretch/>
          </p:blipFill>
          <p:spPr>
            <a:xfrm>
              <a:off x="7040160" y="3720600"/>
              <a:ext cx="534600" cy="114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04" name="Google Shape;550;p30"/>
          <p:cNvGrpSpPr/>
          <p:nvPr/>
        </p:nvGrpSpPr>
        <p:grpSpPr>
          <a:xfrm>
            <a:off x="7712280" y="3638520"/>
            <a:ext cx="586800" cy="276840"/>
            <a:chOff x="7712280" y="3638520"/>
            <a:chExt cx="586800" cy="276840"/>
          </a:xfrm>
        </p:grpSpPr>
        <p:sp>
          <p:nvSpPr>
            <p:cNvPr id="605" name="Google Shape;551;p30"/>
            <p:cNvSpPr/>
            <p:nvPr/>
          </p:nvSpPr>
          <p:spPr>
            <a:xfrm>
              <a:off x="7712280" y="3638520"/>
              <a:ext cx="586800" cy="276840"/>
            </a:xfrm>
            <a:prstGeom prst="roundRect">
              <a:avLst>
                <a:gd name="adj" fmla="val 4642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6" name="Google Shape;552;p30" descr=""/>
            <p:cNvPicPr/>
            <p:nvPr/>
          </p:nvPicPr>
          <p:blipFill>
            <a:blip r:embed="rId19"/>
            <a:stretch/>
          </p:blipFill>
          <p:spPr>
            <a:xfrm>
              <a:off x="7738560" y="3705840"/>
              <a:ext cx="534600" cy="141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7" name="Google Shape;553;p30"/>
          <p:cNvSpPr/>
          <p:nvPr/>
        </p:nvSpPr>
        <p:spPr>
          <a:xfrm>
            <a:off x="415080" y="578520"/>
            <a:ext cx="63932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Roboto"/>
                <a:ea typeface="Roboto"/>
              </a:rPr>
              <a:t>Architecture, Agents and Acceleration</a:t>
            </a:r>
            <a:endParaRPr b="0" lang="en-IN" sz="1200" spc="-1" strike="noStrike">
              <a:latin typeface="Arial"/>
            </a:endParaRPr>
          </a:p>
        </p:txBody>
      </p:sp>
      <p:grpSp>
        <p:nvGrpSpPr>
          <p:cNvPr id="608" name="Google Shape;554;p30"/>
          <p:cNvGrpSpPr/>
          <p:nvPr/>
        </p:nvGrpSpPr>
        <p:grpSpPr>
          <a:xfrm>
            <a:off x="2085480" y="1179720"/>
            <a:ext cx="899640" cy="899640"/>
            <a:chOff x="2085480" y="1179720"/>
            <a:chExt cx="899640" cy="899640"/>
          </a:xfrm>
        </p:grpSpPr>
        <p:sp>
          <p:nvSpPr>
            <p:cNvPr id="609" name="Google Shape;555;p30"/>
            <p:cNvSpPr/>
            <p:nvPr/>
          </p:nvSpPr>
          <p:spPr>
            <a:xfrm>
              <a:off x="2156400" y="1251000"/>
              <a:ext cx="757440" cy="757440"/>
            </a:xfrm>
            <a:prstGeom prst="ellipse">
              <a:avLst/>
            </a:prstGeom>
            <a:solidFill>
              <a:srgbClr val="0060c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10" name="Google Shape;556;p30"/>
            <p:cNvGrpSpPr/>
            <p:nvPr/>
          </p:nvGrpSpPr>
          <p:grpSpPr>
            <a:xfrm>
              <a:off x="2085480" y="1179720"/>
              <a:ext cx="899640" cy="899640"/>
              <a:chOff x="2085480" y="1179720"/>
              <a:chExt cx="899640" cy="899640"/>
            </a:xfrm>
          </p:grpSpPr>
          <p:sp>
            <p:nvSpPr>
              <p:cNvPr id="611" name="Google Shape;557;p30"/>
              <p:cNvSpPr/>
              <p:nvPr/>
            </p:nvSpPr>
            <p:spPr>
              <a:xfrm>
                <a:off x="2748240" y="1245960"/>
                <a:ext cx="171000" cy="170640"/>
              </a:xfrm>
              <a:custGeom>
                <a:avLst/>
                <a:gdLst/>
                <a:ahLst/>
                <a:rect l="l" t="t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2" name="Google Shape;558;p30"/>
              <p:cNvSpPr/>
              <p:nvPr/>
            </p:nvSpPr>
            <p:spPr>
              <a:xfrm>
                <a:off x="2545920" y="1179720"/>
                <a:ext cx="205560" cy="91800"/>
              </a:xfrm>
              <a:custGeom>
                <a:avLst/>
                <a:gdLst/>
                <a:ahLst/>
                <a:rect l="l" t="t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3" name="Google Shape;559;p30"/>
              <p:cNvSpPr/>
              <p:nvPr/>
            </p:nvSpPr>
            <p:spPr>
              <a:xfrm>
                <a:off x="2893320" y="1414440"/>
                <a:ext cx="91800" cy="204480"/>
              </a:xfrm>
              <a:custGeom>
                <a:avLst/>
                <a:gdLst/>
                <a:ahLst/>
                <a:rect l="l" t="t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4" name="Google Shape;560;p30"/>
              <p:cNvSpPr/>
              <p:nvPr/>
            </p:nvSpPr>
            <p:spPr>
              <a:xfrm>
                <a:off x="2893320" y="1640520"/>
                <a:ext cx="91800" cy="205560"/>
              </a:xfrm>
              <a:custGeom>
                <a:avLst/>
                <a:gdLst/>
                <a:ahLst/>
                <a:rect l="l" t="t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5" name="Google Shape;561;p30"/>
              <p:cNvSpPr/>
              <p:nvPr/>
            </p:nvSpPr>
            <p:spPr>
              <a:xfrm>
                <a:off x="2748240" y="1842840"/>
                <a:ext cx="171000" cy="171000"/>
              </a:xfrm>
              <a:custGeom>
                <a:avLst/>
                <a:gdLst/>
                <a:ahLst/>
                <a:rect l="l" t="t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6" name="Google Shape;562;p30"/>
              <p:cNvSpPr/>
              <p:nvPr/>
            </p:nvSpPr>
            <p:spPr>
              <a:xfrm>
                <a:off x="2545920" y="1988640"/>
                <a:ext cx="205560" cy="90720"/>
              </a:xfrm>
              <a:custGeom>
                <a:avLst/>
                <a:gdLst/>
                <a:ahLst/>
                <a:rect l="l" t="t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7" name="Google Shape;563;p30"/>
              <p:cNvSpPr/>
              <p:nvPr/>
            </p:nvSpPr>
            <p:spPr>
              <a:xfrm>
                <a:off x="2319840" y="1988640"/>
                <a:ext cx="204480" cy="90720"/>
              </a:xfrm>
              <a:custGeom>
                <a:avLst/>
                <a:gdLst/>
                <a:ahLst/>
                <a:rect l="l" t="t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8" name="Google Shape;564;p30"/>
              <p:cNvSpPr/>
              <p:nvPr/>
            </p:nvSpPr>
            <p:spPr>
              <a:xfrm>
                <a:off x="2151360" y="1842840"/>
                <a:ext cx="170640" cy="171000"/>
              </a:xfrm>
              <a:custGeom>
                <a:avLst/>
                <a:gdLst/>
                <a:ahLst/>
                <a:rect l="l" t="t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9" name="Google Shape;565;p30"/>
              <p:cNvSpPr/>
              <p:nvPr/>
            </p:nvSpPr>
            <p:spPr>
              <a:xfrm>
                <a:off x="2085480" y="1640520"/>
                <a:ext cx="91800" cy="205560"/>
              </a:xfrm>
              <a:custGeom>
                <a:avLst/>
                <a:gdLst/>
                <a:ahLst/>
                <a:rect l="l" t="t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" name="Google Shape;566;p30"/>
              <p:cNvSpPr/>
              <p:nvPr/>
            </p:nvSpPr>
            <p:spPr>
              <a:xfrm>
                <a:off x="2085480" y="1414440"/>
                <a:ext cx="91800" cy="204480"/>
              </a:xfrm>
              <a:custGeom>
                <a:avLst/>
                <a:gdLst/>
                <a:ahLst/>
                <a:rect l="l" t="t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1" name="Google Shape;567;p30"/>
              <p:cNvSpPr/>
              <p:nvPr/>
            </p:nvSpPr>
            <p:spPr>
              <a:xfrm>
                <a:off x="2151360" y="1245960"/>
                <a:ext cx="170640" cy="170640"/>
              </a:xfrm>
              <a:custGeom>
                <a:avLst/>
                <a:gdLst/>
                <a:ahLst/>
                <a:rect l="l" t="t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2" name="Google Shape;568;p30"/>
              <p:cNvSpPr/>
              <p:nvPr/>
            </p:nvSpPr>
            <p:spPr>
              <a:xfrm>
                <a:off x="2319840" y="1179720"/>
                <a:ext cx="204480" cy="91800"/>
              </a:xfrm>
              <a:custGeom>
                <a:avLst/>
                <a:gdLst/>
                <a:ahLst/>
                <a:rect l="l" t="t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23" name="Google Shape;569;p30"/>
          <p:cNvGrpSpPr/>
          <p:nvPr/>
        </p:nvGrpSpPr>
        <p:grpSpPr>
          <a:xfrm>
            <a:off x="4955760" y="1182240"/>
            <a:ext cx="899640" cy="899640"/>
            <a:chOff x="4955760" y="1182240"/>
            <a:chExt cx="899640" cy="899640"/>
          </a:xfrm>
        </p:grpSpPr>
        <p:sp>
          <p:nvSpPr>
            <p:cNvPr id="624" name="Google Shape;570;p30"/>
            <p:cNvSpPr/>
            <p:nvPr/>
          </p:nvSpPr>
          <p:spPr>
            <a:xfrm>
              <a:off x="5021640" y="1253160"/>
              <a:ext cx="757440" cy="757440"/>
            </a:xfrm>
            <a:prstGeom prst="ellipse">
              <a:avLst/>
            </a:prstGeom>
            <a:solidFill>
              <a:srgbClr val="0060c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25" name="Google Shape;571;p30"/>
            <p:cNvGrpSpPr/>
            <p:nvPr/>
          </p:nvGrpSpPr>
          <p:grpSpPr>
            <a:xfrm>
              <a:off x="4955760" y="1182240"/>
              <a:ext cx="899640" cy="899640"/>
              <a:chOff x="4955760" y="1182240"/>
              <a:chExt cx="899640" cy="899640"/>
            </a:xfrm>
          </p:grpSpPr>
          <p:sp>
            <p:nvSpPr>
              <p:cNvPr id="626" name="Google Shape;572;p30"/>
              <p:cNvSpPr/>
              <p:nvPr/>
            </p:nvSpPr>
            <p:spPr>
              <a:xfrm>
                <a:off x="5618520" y="1248480"/>
                <a:ext cx="171000" cy="170640"/>
              </a:xfrm>
              <a:custGeom>
                <a:avLst/>
                <a:gdLst/>
                <a:ahLst/>
                <a:rect l="l" t="t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7" name="Google Shape;573;p30"/>
              <p:cNvSpPr/>
              <p:nvPr/>
            </p:nvSpPr>
            <p:spPr>
              <a:xfrm>
                <a:off x="5416200" y="1182240"/>
                <a:ext cx="205560" cy="91800"/>
              </a:xfrm>
              <a:custGeom>
                <a:avLst/>
                <a:gdLst/>
                <a:ahLst/>
                <a:rect l="l" t="t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8" name="Google Shape;574;p30"/>
              <p:cNvSpPr/>
              <p:nvPr/>
            </p:nvSpPr>
            <p:spPr>
              <a:xfrm>
                <a:off x="5763600" y="1416600"/>
                <a:ext cx="91800" cy="204480"/>
              </a:xfrm>
              <a:custGeom>
                <a:avLst/>
                <a:gdLst/>
                <a:ahLst/>
                <a:rect l="l" t="t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9" name="Google Shape;575;p30"/>
              <p:cNvSpPr/>
              <p:nvPr/>
            </p:nvSpPr>
            <p:spPr>
              <a:xfrm>
                <a:off x="5758560" y="1642680"/>
                <a:ext cx="91800" cy="205560"/>
              </a:xfrm>
              <a:custGeom>
                <a:avLst/>
                <a:gdLst/>
                <a:ahLst/>
                <a:rect l="l" t="t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0" name="Google Shape;576;p30"/>
              <p:cNvSpPr/>
              <p:nvPr/>
            </p:nvSpPr>
            <p:spPr>
              <a:xfrm>
                <a:off x="5618520" y="1845000"/>
                <a:ext cx="171000" cy="171000"/>
              </a:xfrm>
              <a:custGeom>
                <a:avLst/>
                <a:gdLst/>
                <a:ahLst/>
                <a:rect l="l" t="t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1" name="Google Shape;577;p30"/>
              <p:cNvSpPr/>
              <p:nvPr/>
            </p:nvSpPr>
            <p:spPr>
              <a:xfrm>
                <a:off x="5416200" y="1991160"/>
                <a:ext cx="205560" cy="90720"/>
              </a:xfrm>
              <a:custGeom>
                <a:avLst/>
                <a:gdLst/>
                <a:ahLst/>
                <a:rect l="l" t="t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2" name="Google Shape;578;p30"/>
              <p:cNvSpPr/>
              <p:nvPr/>
            </p:nvSpPr>
            <p:spPr>
              <a:xfrm>
                <a:off x="5190480" y="1991160"/>
                <a:ext cx="204480" cy="90720"/>
              </a:xfrm>
              <a:custGeom>
                <a:avLst/>
                <a:gdLst/>
                <a:ahLst/>
                <a:rect l="l" t="t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3" name="Google Shape;579;p30"/>
              <p:cNvSpPr/>
              <p:nvPr/>
            </p:nvSpPr>
            <p:spPr>
              <a:xfrm>
                <a:off x="5022000" y="1845000"/>
                <a:ext cx="170640" cy="171000"/>
              </a:xfrm>
              <a:custGeom>
                <a:avLst/>
                <a:gdLst/>
                <a:ahLst/>
                <a:rect l="l" t="t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4" name="Google Shape;580;p30"/>
              <p:cNvSpPr/>
              <p:nvPr/>
            </p:nvSpPr>
            <p:spPr>
              <a:xfrm>
                <a:off x="4955760" y="1642680"/>
                <a:ext cx="91800" cy="205560"/>
              </a:xfrm>
              <a:custGeom>
                <a:avLst/>
                <a:gdLst/>
                <a:ahLst/>
                <a:rect l="l" t="t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5" name="Google Shape;581;p30"/>
              <p:cNvSpPr/>
              <p:nvPr/>
            </p:nvSpPr>
            <p:spPr>
              <a:xfrm>
                <a:off x="4955760" y="1416600"/>
                <a:ext cx="91800" cy="204480"/>
              </a:xfrm>
              <a:custGeom>
                <a:avLst/>
                <a:gdLst/>
                <a:ahLst/>
                <a:rect l="l" t="t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6" name="Google Shape;582;p30"/>
              <p:cNvSpPr/>
              <p:nvPr/>
            </p:nvSpPr>
            <p:spPr>
              <a:xfrm>
                <a:off x="5022000" y="1248480"/>
                <a:ext cx="170640" cy="170640"/>
              </a:xfrm>
              <a:custGeom>
                <a:avLst/>
                <a:gdLst/>
                <a:ahLst/>
                <a:rect l="l" t="t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7" name="Google Shape;583;p30"/>
              <p:cNvSpPr/>
              <p:nvPr/>
            </p:nvSpPr>
            <p:spPr>
              <a:xfrm>
                <a:off x="5190480" y="1182240"/>
                <a:ext cx="204480" cy="91800"/>
              </a:xfrm>
              <a:custGeom>
                <a:avLst/>
                <a:gdLst/>
                <a:ahLst/>
                <a:rect l="l" t="t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0060c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38" name="Google Shape;584;p30"/>
          <p:cNvSpPr/>
          <p:nvPr/>
        </p:nvSpPr>
        <p:spPr>
          <a:xfrm>
            <a:off x="1789920" y="2133720"/>
            <a:ext cx="14814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ff6e29"/>
                </a:solidFill>
                <a:latin typeface="Roboto"/>
                <a:ea typeface="Roboto"/>
              </a:rPr>
              <a:t>Agent Dev &amp; Workflow Automation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39" name="Google Shape;585;p30"/>
          <p:cNvSpPr/>
          <p:nvPr/>
        </p:nvSpPr>
        <p:spPr>
          <a:xfrm>
            <a:off x="4645080" y="2144880"/>
            <a:ext cx="14814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ff6e29"/>
                </a:solidFill>
                <a:latin typeface="Roboto"/>
                <a:ea typeface="Roboto"/>
              </a:rPr>
              <a:t> </a:t>
            </a:r>
            <a:r>
              <a:rPr b="1" lang="en-GB" sz="1000" spc="-1" strike="noStrike">
                <a:solidFill>
                  <a:srgbClr val="ff6e29"/>
                </a:solidFill>
                <a:latin typeface="Roboto"/>
                <a:ea typeface="Roboto"/>
              </a:rPr>
              <a:t>Product Engineering &amp; Modernization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40" name="Google Shape;586;p30"/>
          <p:cNvSpPr/>
          <p:nvPr/>
        </p:nvSpPr>
        <p:spPr>
          <a:xfrm>
            <a:off x="1800000" y="2531160"/>
            <a:ext cx="1460880" cy="6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GB" sz="600" spc="-1" strike="noStrike">
                <a:solidFill>
                  <a:srgbClr val="000000"/>
                </a:solidFill>
                <a:latin typeface="Roboto Light"/>
                <a:ea typeface="Roboto Light"/>
              </a:rPr>
              <a:t>Assistant Systems, Recommendation Systems, Autonomous Workflows, and Prototype Development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641" name="Google Shape;587;p30"/>
          <p:cNvSpPr/>
          <p:nvPr/>
        </p:nvSpPr>
        <p:spPr>
          <a:xfrm>
            <a:off x="4655160" y="2541960"/>
            <a:ext cx="1460880" cy="6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GB" sz="600" spc="-1" strike="noStrike">
                <a:solidFill>
                  <a:srgbClr val="000000"/>
                </a:solidFill>
                <a:latin typeface="Roboto Light"/>
                <a:ea typeface="Roboto Light"/>
              </a:rPr>
              <a:t>Full-Scale Product Development, Legacy System Upgrades, AI Integration, and Technology Refresh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642" name="Google Shape;588;p30"/>
          <p:cNvSpPr/>
          <p:nvPr/>
        </p:nvSpPr>
        <p:spPr>
          <a:xfrm>
            <a:off x="3978360" y="1271520"/>
            <a:ext cx="360" cy="166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e9e9e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43" name="Google Shape;589;p30" descr=""/>
          <p:cNvPicPr/>
          <p:nvPr/>
        </p:nvPicPr>
        <p:blipFill>
          <a:blip r:embed="rId20"/>
          <a:stretch/>
        </p:blipFill>
        <p:spPr>
          <a:xfrm>
            <a:off x="2338200" y="1429920"/>
            <a:ext cx="427320" cy="427320"/>
          </a:xfrm>
          <a:prstGeom prst="rect">
            <a:avLst/>
          </a:prstGeom>
          <a:ln w="0">
            <a:noFill/>
          </a:ln>
        </p:spPr>
      </p:pic>
      <p:pic>
        <p:nvPicPr>
          <p:cNvPr id="644" name="Google Shape;590;p30" descr=""/>
          <p:cNvPicPr/>
          <p:nvPr/>
        </p:nvPicPr>
        <p:blipFill>
          <a:blip r:embed="rId21"/>
          <a:stretch/>
        </p:blipFill>
        <p:spPr>
          <a:xfrm>
            <a:off x="5208120" y="1436760"/>
            <a:ext cx="427320" cy="427320"/>
          </a:xfrm>
          <a:prstGeom prst="rect">
            <a:avLst/>
          </a:prstGeom>
          <a:ln w="0">
            <a:noFill/>
          </a:ln>
        </p:spPr>
      </p:pic>
      <p:sp>
        <p:nvSpPr>
          <p:cNvPr id="645" name="Google Shape;591;p30"/>
          <p:cNvSpPr/>
          <p:nvPr/>
        </p:nvSpPr>
        <p:spPr>
          <a:xfrm>
            <a:off x="434160" y="257040"/>
            <a:ext cx="87048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0060c7"/>
                </a:solidFill>
                <a:latin typeface="Roboto"/>
                <a:ea typeface="Roboto"/>
              </a:rPr>
              <a:t>Our Service Stack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596;p31"/>
          <p:cNvSpPr/>
          <p:nvPr/>
        </p:nvSpPr>
        <p:spPr>
          <a:xfrm rot="10800000">
            <a:off x="433800" y="0"/>
            <a:ext cx="36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60c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Google Shape;597;p31"/>
          <p:cNvSpPr/>
          <p:nvPr/>
        </p:nvSpPr>
        <p:spPr>
          <a:xfrm>
            <a:off x="3519000" y="787320"/>
            <a:ext cx="2527200" cy="273960"/>
          </a:xfrm>
          <a:prstGeom prst="rect">
            <a:avLst/>
          </a:prstGeom>
          <a:solidFill>
            <a:srgbClr val="ffffff"/>
          </a:solidFill>
          <a:ln w="9525">
            <a:solidFill>
              <a:srgbClr val="0060c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Google Shape;598;p31"/>
          <p:cNvSpPr/>
          <p:nvPr/>
        </p:nvSpPr>
        <p:spPr>
          <a:xfrm>
            <a:off x="3494880" y="745560"/>
            <a:ext cx="28177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60c7"/>
                </a:solidFill>
                <a:latin typeface="Roboto Black"/>
                <a:ea typeface="Roboto Black"/>
              </a:rPr>
              <a:t>Playbook &amp; Workflow Automation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649" name="Google Shape;599;p31"/>
          <p:cNvSpPr/>
          <p:nvPr/>
        </p:nvSpPr>
        <p:spPr>
          <a:xfrm>
            <a:off x="3791880" y="1627920"/>
            <a:ext cx="139644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434343"/>
                </a:solidFill>
                <a:latin typeface="Roboto"/>
                <a:ea typeface="Roboto"/>
              </a:rPr>
              <a:t>Handles direct Q&amp;A Queries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50" name="Google Shape;600;p31"/>
          <p:cNvSpPr/>
          <p:nvPr/>
        </p:nvSpPr>
        <p:spPr>
          <a:xfrm>
            <a:off x="5604840" y="1627920"/>
            <a:ext cx="1329120" cy="7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rIns="684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434343"/>
                </a:solidFill>
                <a:latin typeface="Roboto"/>
                <a:ea typeface="Roboto"/>
              </a:rPr>
              <a:t>Creates mini-apps for action items &amp; checklists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51" name="Google Shape;601;p31"/>
          <p:cNvSpPr/>
          <p:nvPr/>
        </p:nvSpPr>
        <p:spPr>
          <a:xfrm>
            <a:off x="7351200" y="1627920"/>
            <a:ext cx="1329120" cy="7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434343"/>
                </a:solidFill>
                <a:latin typeface="Roboto"/>
                <a:ea typeface="Roboto"/>
              </a:rPr>
              <a:t>Future - Create and execute multi user workflows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52" name="Google Shape;602;p31"/>
          <p:cNvSpPr/>
          <p:nvPr/>
        </p:nvSpPr>
        <p:spPr>
          <a:xfrm>
            <a:off x="3530880" y="1061640"/>
            <a:ext cx="517824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434343"/>
                </a:solidFill>
                <a:latin typeface="Roboto"/>
                <a:ea typeface="Roboto"/>
              </a:rPr>
              <a:t>Conversation Assist: 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434343"/>
                </a:solidFill>
                <a:latin typeface="Roboto"/>
                <a:ea typeface="Roboto"/>
              </a:rPr>
              <a:t>Provides real-time text and voice suggestions from enterprise knowledge.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653" name="Google Shape;603;p31"/>
          <p:cNvGrpSpPr/>
          <p:nvPr/>
        </p:nvGrpSpPr>
        <p:grpSpPr>
          <a:xfrm>
            <a:off x="1850400" y="725760"/>
            <a:ext cx="1412640" cy="1686960"/>
            <a:chOff x="1850400" y="725760"/>
            <a:chExt cx="1412640" cy="1686960"/>
          </a:xfrm>
        </p:grpSpPr>
        <p:sp>
          <p:nvSpPr>
            <p:cNvPr id="654" name="Google Shape;604;p31"/>
            <p:cNvSpPr/>
            <p:nvPr/>
          </p:nvSpPr>
          <p:spPr>
            <a:xfrm rot="5400000">
              <a:off x="324252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Google Shape;605;p31"/>
            <p:cNvSpPr/>
            <p:nvPr/>
          </p:nvSpPr>
          <p:spPr>
            <a:xfrm rot="5400000">
              <a:off x="324252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Google Shape;606;p31"/>
            <p:cNvSpPr/>
            <p:nvPr/>
          </p:nvSpPr>
          <p:spPr>
            <a:xfrm rot="5400000">
              <a:off x="324252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Google Shape;607;p31"/>
            <p:cNvSpPr/>
            <p:nvPr/>
          </p:nvSpPr>
          <p:spPr>
            <a:xfrm rot="5400000">
              <a:off x="324252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Google Shape;608;p31"/>
            <p:cNvSpPr/>
            <p:nvPr/>
          </p:nvSpPr>
          <p:spPr>
            <a:xfrm rot="5400000">
              <a:off x="324252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Google Shape;609;p31"/>
            <p:cNvSpPr/>
            <p:nvPr/>
          </p:nvSpPr>
          <p:spPr>
            <a:xfrm rot="5400000">
              <a:off x="324252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Google Shape;610;p31"/>
            <p:cNvSpPr/>
            <p:nvPr/>
          </p:nvSpPr>
          <p:spPr>
            <a:xfrm rot="5400000">
              <a:off x="324252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Google Shape;611;p31"/>
            <p:cNvSpPr/>
            <p:nvPr/>
          </p:nvSpPr>
          <p:spPr>
            <a:xfrm rot="5400000">
              <a:off x="324252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Google Shape;612;p31"/>
            <p:cNvSpPr/>
            <p:nvPr/>
          </p:nvSpPr>
          <p:spPr>
            <a:xfrm rot="5400000">
              <a:off x="316080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Google Shape;613;p31"/>
            <p:cNvSpPr/>
            <p:nvPr/>
          </p:nvSpPr>
          <p:spPr>
            <a:xfrm rot="5400000">
              <a:off x="316080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Google Shape;614;p31"/>
            <p:cNvSpPr/>
            <p:nvPr/>
          </p:nvSpPr>
          <p:spPr>
            <a:xfrm rot="5400000">
              <a:off x="316080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Google Shape;615;p31"/>
            <p:cNvSpPr/>
            <p:nvPr/>
          </p:nvSpPr>
          <p:spPr>
            <a:xfrm rot="5400000">
              <a:off x="316080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Google Shape;616;p31"/>
            <p:cNvSpPr/>
            <p:nvPr/>
          </p:nvSpPr>
          <p:spPr>
            <a:xfrm rot="5400000">
              <a:off x="316080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Google Shape;617;p31"/>
            <p:cNvSpPr/>
            <p:nvPr/>
          </p:nvSpPr>
          <p:spPr>
            <a:xfrm rot="5400000">
              <a:off x="316080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Google Shape;618;p31"/>
            <p:cNvSpPr/>
            <p:nvPr/>
          </p:nvSpPr>
          <p:spPr>
            <a:xfrm rot="5400000">
              <a:off x="316080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Google Shape;619;p31"/>
            <p:cNvSpPr/>
            <p:nvPr/>
          </p:nvSpPr>
          <p:spPr>
            <a:xfrm rot="5400000">
              <a:off x="316080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Google Shape;620;p31"/>
            <p:cNvSpPr/>
            <p:nvPr/>
          </p:nvSpPr>
          <p:spPr>
            <a:xfrm rot="5400000">
              <a:off x="307872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Google Shape;621;p31"/>
            <p:cNvSpPr/>
            <p:nvPr/>
          </p:nvSpPr>
          <p:spPr>
            <a:xfrm rot="5400000">
              <a:off x="307872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Google Shape;622;p31"/>
            <p:cNvSpPr/>
            <p:nvPr/>
          </p:nvSpPr>
          <p:spPr>
            <a:xfrm rot="5400000">
              <a:off x="307872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Google Shape;623;p31"/>
            <p:cNvSpPr/>
            <p:nvPr/>
          </p:nvSpPr>
          <p:spPr>
            <a:xfrm rot="5400000">
              <a:off x="307872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Google Shape;624;p31"/>
            <p:cNvSpPr/>
            <p:nvPr/>
          </p:nvSpPr>
          <p:spPr>
            <a:xfrm rot="5400000">
              <a:off x="307872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Google Shape;625;p31"/>
            <p:cNvSpPr/>
            <p:nvPr/>
          </p:nvSpPr>
          <p:spPr>
            <a:xfrm rot="5400000">
              <a:off x="307872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Google Shape;626;p31"/>
            <p:cNvSpPr/>
            <p:nvPr/>
          </p:nvSpPr>
          <p:spPr>
            <a:xfrm rot="5400000">
              <a:off x="307872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Google Shape;627;p31"/>
            <p:cNvSpPr/>
            <p:nvPr/>
          </p:nvSpPr>
          <p:spPr>
            <a:xfrm rot="5400000">
              <a:off x="307872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Google Shape;628;p31"/>
            <p:cNvSpPr/>
            <p:nvPr/>
          </p:nvSpPr>
          <p:spPr>
            <a:xfrm rot="5400000">
              <a:off x="299700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Google Shape;629;p31"/>
            <p:cNvSpPr/>
            <p:nvPr/>
          </p:nvSpPr>
          <p:spPr>
            <a:xfrm rot="5400000">
              <a:off x="299700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Google Shape;630;p31"/>
            <p:cNvSpPr/>
            <p:nvPr/>
          </p:nvSpPr>
          <p:spPr>
            <a:xfrm rot="5400000">
              <a:off x="299700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Google Shape;631;p31"/>
            <p:cNvSpPr/>
            <p:nvPr/>
          </p:nvSpPr>
          <p:spPr>
            <a:xfrm rot="5400000">
              <a:off x="299700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Google Shape;632;p31"/>
            <p:cNvSpPr/>
            <p:nvPr/>
          </p:nvSpPr>
          <p:spPr>
            <a:xfrm rot="5400000">
              <a:off x="299700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Google Shape;633;p31"/>
            <p:cNvSpPr/>
            <p:nvPr/>
          </p:nvSpPr>
          <p:spPr>
            <a:xfrm rot="5400000">
              <a:off x="299700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Google Shape;634;p31"/>
            <p:cNvSpPr/>
            <p:nvPr/>
          </p:nvSpPr>
          <p:spPr>
            <a:xfrm rot="5400000">
              <a:off x="299700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Google Shape;635;p31"/>
            <p:cNvSpPr/>
            <p:nvPr/>
          </p:nvSpPr>
          <p:spPr>
            <a:xfrm rot="5400000">
              <a:off x="299700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Google Shape;636;p31"/>
            <p:cNvSpPr/>
            <p:nvPr/>
          </p:nvSpPr>
          <p:spPr>
            <a:xfrm rot="5400000">
              <a:off x="291492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Google Shape;637;p31"/>
            <p:cNvSpPr/>
            <p:nvPr/>
          </p:nvSpPr>
          <p:spPr>
            <a:xfrm rot="5400000">
              <a:off x="291492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Google Shape;638;p31"/>
            <p:cNvSpPr/>
            <p:nvPr/>
          </p:nvSpPr>
          <p:spPr>
            <a:xfrm rot="5400000">
              <a:off x="291492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Google Shape;639;p31"/>
            <p:cNvSpPr/>
            <p:nvPr/>
          </p:nvSpPr>
          <p:spPr>
            <a:xfrm rot="5400000">
              <a:off x="291492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Google Shape;640;p31"/>
            <p:cNvSpPr/>
            <p:nvPr/>
          </p:nvSpPr>
          <p:spPr>
            <a:xfrm rot="5400000">
              <a:off x="291492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Google Shape;641;p31"/>
            <p:cNvSpPr/>
            <p:nvPr/>
          </p:nvSpPr>
          <p:spPr>
            <a:xfrm rot="5400000">
              <a:off x="291492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Google Shape;642;p31"/>
            <p:cNvSpPr/>
            <p:nvPr/>
          </p:nvSpPr>
          <p:spPr>
            <a:xfrm rot="5400000">
              <a:off x="291492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Google Shape;643;p31"/>
            <p:cNvSpPr/>
            <p:nvPr/>
          </p:nvSpPr>
          <p:spPr>
            <a:xfrm rot="5400000">
              <a:off x="291492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Google Shape;644;p31"/>
            <p:cNvSpPr/>
            <p:nvPr/>
          </p:nvSpPr>
          <p:spPr>
            <a:xfrm rot="5400000">
              <a:off x="283320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Google Shape;645;p31"/>
            <p:cNvSpPr/>
            <p:nvPr/>
          </p:nvSpPr>
          <p:spPr>
            <a:xfrm rot="5400000">
              <a:off x="283320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Google Shape;646;p31"/>
            <p:cNvSpPr/>
            <p:nvPr/>
          </p:nvSpPr>
          <p:spPr>
            <a:xfrm rot="5400000">
              <a:off x="283320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Google Shape;647;p31"/>
            <p:cNvSpPr/>
            <p:nvPr/>
          </p:nvSpPr>
          <p:spPr>
            <a:xfrm rot="5400000">
              <a:off x="283320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Google Shape;648;p31"/>
            <p:cNvSpPr/>
            <p:nvPr/>
          </p:nvSpPr>
          <p:spPr>
            <a:xfrm rot="5400000">
              <a:off x="283320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Google Shape;649;p31"/>
            <p:cNvSpPr/>
            <p:nvPr/>
          </p:nvSpPr>
          <p:spPr>
            <a:xfrm rot="5400000">
              <a:off x="283320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Google Shape;650;p31"/>
            <p:cNvSpPr/>
            <p:nvPr/>
          </p:nvSpPr>
          <p:spPr>
            <a:xfrm rot="5400000">
              <a:off x="283320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Google Shape;651;p31"/>
            <p:cNvSpPr/>
            <p:nvPr/>
          </p:nvSpPr>
          <p:spPr>
            <a:xfrm rot="5400000">
              <a:off x="283320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Google Shape;652;p31"/>
            <p:cNvSpPr/>
            <p:nvPr/>
          </p:nvSpPr>
          <p:spPr>
            <a:xfrm rot="5400000">
              <a:off x="275148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Google Shape;653;p31"/>
            <p:cNvSpPr/>
            <p:nvPr/>
          </p:nvSpPr>
          <p:spPr>
            <a:xfrm rot="5400000">
              <a:off x="275148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Google Shape;654;p31"/>
            <p:cNvSpPr/>
            <p:nvPr/>
          </p:nvSpPr>
          <p:spPr>
            <a:xfrm rot="5400000">
              <a:off x="275148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Google Shape;655;p31"/>
            <p:cNvSpPr/>
            <p:nvPr/>
          </p:nvSpPr>
          <p:spPr>
            <a:xfrm rot="5400000">
              <a:off x="275148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Google Shape;656;p31"/>
            <p:cNvSpPr/>
            <p:nvPr/>
          </p:nvSpPr>
          <p:spPr>
            <a:xfrm rot="5400000">
              <a:off x="275148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Google Shape;657;p31"/>
            <p:cNvSpPr/>
            <p:nvPr/>
          </p:nvSpPr>
          <p:spPr>
            <a:xfrm rot="5400000">
              <a:off x="275148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Google Shape;658;p31"/>
            <p:cNvSpPr/>
            <p:nvPr/>
          </p:nvSpPr>
          <p:spPr>
            <a:xfrm rot="5400000">
              <a:off x="275148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Google Shape;659;p31"/>
            <p:cNvSpPr/>
            <p:nvPr/>
          </p:nvSpPr>
          <p:spPr>
            <a:xfrm rot="5400000">
              <a:off x="275148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Google Shape;660;p31"/>
            <p:cNvSpPr/>
            <p:nvPr/>
          </p:nvSpPr>
          <p:spPr>
            <a:xfrm rot="5400000">
              <a:off x="266940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Google Shape;661;p31"/>
            <p:cNvSpPr/>
            <p:nvPr/>
          </p:nvSpPr>
          <p:spPr>
            <a:xfrm rot="5400000">
              <a:off x="266940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Google Shape;662;p31"/>
            <p:cNvSpPr/>
            <p:nvPr/>
          </p:nvSpPr>
          <p:spPr>
            <a:xfrm rot="5400000">
              <a:off x="266940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Google Shape;663;p31"/>
            <p:cNvSpPr/>
            <p:nvPr/>
          </p:nvSpPr>
          <p:spPr>
            <a:xfrm rot="5400000">
              <a:off x="266940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Google Shape;664;p31"/>
            <p:cNvSpPr/>
            <p:nvPr/>
          </p:nvSpPr>
          <p:spPr>
            <a:xfrm rot="5400000">
              <a:off x="266940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Google Shape;665;p31"/>
            <p:cNvSpPr/>
            <p:nvPr/>
          </p:nvSpPr>
          <p:spPr>
            <a:xfrm rot="5400000">
              <a:off x="266940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Google Shape;666;p31"/>
            <p:cNvSpPr/>
            <p:nvPr/>
          </p:nvSpPr>
          <p:spPr>
            <a:xfrm rot="5400000">
              <a:off x="266940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Google Shape;667;p31"/>
            <p:cNvSpPr/>
            <p:nvPr/>
          </p:nvSpPr>
          <p:spPr>
            <a:xfrm rot="5400000">
              <a:off x="266940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Google Shape;668;p31"/>
            <p:cNvSpPr/>
            <p:nvPr/>
          </p:nvSpPr>
          <p:spPr>
            <a:xfrm rot="5400000">
              <a:off x="258768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Google Shape;669;p31"/>
            <p:cNvSpPr/>
            <p:nvPr/>
          </p:nvSpPr>
          <p:spPr>
            <a:xfrm rot="5400000">
              <a:off x="258768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Google Shape;670;p31"/>
            <p:cNvSpPr/>
            <p:nvPr/>
          </p:nvSpPr>
          <p:spPr>
            <a:xfrm rot="5400000">
              <a:off x="258768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Google Shape;671;p31"/>
            <p:cNvSpPr/>
            <p:nvPr/>
          </p:nvSpPr>
          <p:spPr>
            <a:xfrm rot="5400000">
              <a:off x="258768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Google Shape;672;p31"/>
            <p:cNvSpPr/>
            <p:nvPr/>
          </p:nvSpPr>
          <p:spPr>
            <a:xfrm rot="5400000">
              <a:off x="258768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Google Shape;673;p31"/>
            <p:cNvSpPr/>
            <p:nvPr/>
          </p:nvSpPr>
          <p:spPr>
            <a:xfrm rot="5400000">
              <a:off x="258768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Google Shape;674;p31"/>
            <p:cNvSpPr/>
            <p:nvPr/>
          </p:nvSpPr>
          <p:spPr>
            <a:xfrm rot="5400000">
              <a:off x="258768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Google Shape;675;p31"/>
            <p:cNvSpPr/>
            <p:nvPr/>
          </p:nvSpPr>
          <p:spPr>
            <a:xfrm rot="5400000">
              <a:off x="258768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Google Shape;676;p31"/>
            <p:cNvSpPr/>
            <p:nvPr/>
          </p:nvSpPr>
          <p:spPr>
            <a:xfrm rot="5400000">
              <a:off x="324252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Google Shape;677;p31"/>
            <p:cNvSpPr/>
            <p:nvPr/>
          </p:nvSpPr>
          <p:spPr>
            <a:xfrm rot="5400000">
              <a:off x="324252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Google Shape;678;p31"/>
            <p:cNvSpPr/>
            <p:nvPr/>
          </p:nvSpPr>
          <p:spPr>
            <a:xfrm rot="5400000">
              <a:off x="324252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Google Shape;679;p31"/>
            <p:cNvSpPr/>
            <p:nvPr/>
          </p:nvSpPr>
          <p:spPr>
            <a:xfrm rot="5400000">
              <a:off x="324252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Google Shape;680;p31"/>
            <p:cNvSpPr/>
            <p:nvPr/>
          </p:nvSpPr>
          <p:spPr>
            <a:xfrm rot="5400000">
              <a:off x="324252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Google Shape;681;p31"/>
            <p:cNvSpPr/>
            <p:nvPr/>
          </p:nvSpPr>
          <p:spPr>
            <a:xfrm rot="5400000">
              <a:off x="324252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Google Shape;682;p31"/>
            <p:cNvSpPr/>
            <p:nvPr/>
          </p:nvSpPr>
          <p:spPr>
            <a:xfrm rot="5400000">
              <a:off x="324252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Google Shape;683;p31"/>
            <p:cNvSpPr/>
            <p:nvPr/>
          </p:nvSpPr>
          <p:spPr>
            <a:xfrm rot="5400000">
              <a:off x="324252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Google Shape;684;p31"/>
            <p:cNvSpPr/>
            <p:nvPr/>
          </p:nvSpPr>
          <p:spPr>
            <a:xfrm rot="5400000">
              <a:off x="316080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Google Shape;685;p31"/>
            <p:cNvSpPr/>
            <p:nvPr/>
          </p:nvSpPr>
          <p:spPr>
            <a:xfrm rot="5400000">
              <a:off x="316080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Google Shape;686;p31"/>
            <p:cNvSpPr/>
            <p:nvPr/>
          </p:nvSpPr>
          <p:spPr>
            <a:xfrm rot="5400000">
              <a:off x="316080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Google Shape;687;p31"/>
            <p:cNvSpPr/>
            <p:nvPr/>
          </p:nvSpPr>
          <p:spPr>
            <a:xfrm rot="5400000">
              <a:off x="316080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Google Shape;688;p31"/>
            <p:cNvSpPr/>
            <p:nvPr/>
          </p:nvSpPr>
          <p:spPr>
            <a:xfrm rot="5400000">
              <a:off x="316080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Google Shape;689;p31"/>
            <p:cNvSpPr/>
            <p:nvPr/>
          </p:nvSpPr>
          <p:spPr>
            <a:xfrm rot="5400000">
              <a:off x="316080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Google Shape;690;p31"/>
            <p:cNvSpPr/>
            <p:nvPr/>
          </p:nvSpPr>
          <p:spPr>
            <a:xfrm rot="5400000">
              <a:off x="316080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Google Shape;691;p31"/>
            <p:cNvSpPr/>
            <p:nvPr/>
          </p:nvSpPr>
          <p:spPr>
            <a:xfrm rot="5400000">
              <a:off x="316080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Google Shape;692;p31"/>
            <p:cNvSpPr/>
            <p:nvPr/>
          </p:nvSpPr>
          <p:spPr>
            <a:xfrm rot="5400000">
              <a:off x="307872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3" name="Google Shape;693;p31"/>
            <p:cNvSpPr/>
            <p:nvPr/>
          </p:nvSpPr>
          <p:spPr>
            <a:xfrm rot="5400000">
              <a:off x="307872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Google Shape;694;p31"/>
            <p:cNvSpPr/>
            <p:nvPr/>
          </p:nvSpPr>
          <p:spPr>
            <a:xfrm rot="5400000">
              <a:off x="307872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Google Shape;695;p31"/>
            <p:cNvSpPr/>
            <p:nvPr/>
          </p:nvSpPr>
          <p:spPr>
            <a:xfrm rot="5400000">
              <a:off x="307872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Google Shape;696;p31"/>
            <p:cNvSpPr/>
            <p:nvPr/>
          </p:nvSpPr>
          <p:spPr>
            <a:xfrm rot="5400000">
              <a:off x="307872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Google Shape;697;p31"/>
            <p:cNvSpPr/>
            <p:nvPr/>
          </p:nvSpPr>
          <p:spPr>
            <a:xfrm rot="5400000">
              <a:off x="307872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Google Shape;698;p31"/>
            <p:cNvSpPr/>
            <p:nvPr/>
          </p:nvSpPr>
          <p:spPr>
            <a:xfrm rot="5400000">
              <a:off x="307872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Google Shape;699;p31"/>
            <p:cNvSpPr/>
            <p:nvPr/>
          </p:nvSpPr>
          <p:spPr>
            <a:xfrm rot="5400000">
              <a:off x="307872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Google Shape;700;p31"/>
            <p:cNvSpPr/>
            <p:nvPr/>
          </p:nvSpPr>
          <p:spPr>
            <a:xfrm rot="5400000">
              <a:off x="299700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Google Shape;701;p31"/>
            <p:cNvSpPr/>
            <p:nvPr/>
          </p:nvSpPr>
          <p:spPr>
            <a:xfrm rot="5400000">
              <a:off x="299700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Google Shape;702;p31"/>
            <p:cNvSpPr/>
            <p:nvPr/>
          </p:nvSpPr>
          <p:spPr>
            <a:xfrm rot="5400000">
              <a:off x="299700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Google Shape;703;p31"/>
            <p:cNvSpPr/>
            <p:nvPr/>
          </p:nvSpPr>
          <p:spPr>
            <a:xfrm rot="5400000">
              <a:off x="299700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Google Shape;704;p31"/>
            <p:cNvSpPr/>
            <p:nvPr/>
          </p:nvSpPr>
          <p:spPr>
            <a:xfrm rot="5400000">
              <a:off x="299700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Google Shape;705;p31"/>
            <p:cNvSpPr/>
            <p:nvPr/>
          </p:nvSpPr>
          <p:spPr>
            <a:xfrm rot="5400000">
              <a:off x="299700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Google Shape;706;p31"/>
            <p:cNvSpPr/>
            <p:nvPr/>
          </p:nvSpPr>
          <p:spPr>
            <a:xfrm rot="5400000">
              <a:off x="299700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Google Shape;707;p31"/>
            <p:cNvSpPr/>
            <p:nvPr/>
          </p:nvSpPr>
          <p:spPr>
            <a:xfrm rot="5400000">
              <a:off x="299700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Google Shape;708;p31"/>
            <p:cNvSpPr/>
            <p:nvPr/>
          </p:nvSpPr>
          <p:spPr>
            <a:xfrm rot="5400000">
              <a:off x="291492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Google Shape;709;p31"/>
            <p:cNvSpPr/>
            <p:nvPr/>
          </p:nvSpPr>
          <p:spPr>
            <a:xfrm rot="5400000">
              <a:off x="291492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Google Shape;710;p31"/>
            <p:cNvSpPr/>
            <p:nvPr/>
          </p:nvSpPr>
          <p:spPr>
            <a:xfrm rot="5400000">
              <a:off x="291492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Google Shape;711;p31"/>
            <p:cNvSpPr/>
            <p:nvPr/>
          </p:nvSpPr>
          <p:spPr>
            <a:xfrm rot="5400000">
              <a:off x="291492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Google Shape;712;p31"/>
            <p:cNvSpPr/>
            <p:nvPr/>
          </p:nvSpPr>
          <p:spPr>
            <a:xfrm rot="5400000">
              <a:off x="291492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Google Shape;713;p31"/>
            <p:cNvSpPr/>
            <p:nvPr/>
          </p:nvSpPr>
          <p:spPr>
            <a:xfrm rot="5400000">
              <a:off x="291492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Google Shape;714;p31"/>
            <p:cNvSpPr/>
            <p:nvPr/>
          </p:nvSpPr>
          <p:spPr>
            <a:xfrm rot="5400000">
              <a:off x="291492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Google Shape;715;p31"/>
            <p:cNvSpPr/>
            <p:nvPr/>
          </p:nvSpPr>
          <p:spPr>
            <a:xfrm rot="5400000">
              <a:off x="291492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Google Shape;716;p31"/>
            <p:cNvSpPr/>
            <p:nvPr/>
          </p:nvSpPr>
          <p:spPr>
            <a:xfrm rot="5400000">
              <a:off x="283320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Google Shape;717;p31"/>
            <p:cNvSpPr/>
            <p:nvPr/>
          </p:nvSpPr>
          <p:spPr>
            <a:xfrm rot="5400000">
              <a:off x="283320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Google Shape;718;p31"/>
            <p:cNvSpPr/>
            <p:nvPr/>
          </p:nvSpPr>
          <p:spPr>
            <a:xfrm rot="5400000">
              <a:off x="283320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Google Shape;719;p31"/>
            <p:cNvSpPr/>
            <p:nvPr/>
          </p:nvSpPr>
          <p:spPr>
            <a:xfrm rot="5400000">
              <a:off x="283320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Google Shape;720;p31"/>
            <p:cNvSpPr/>
            <p:nvPr/>
          </p:nvSpPr>
          <p:spPr>
            <a:xfrm rot="5400000">
              <a:off x="283320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Google Shape;721;p31"/>
            <p:cNvSpPr/>
            <p:nvPr/>
          </p:nvSpPr>
          <p:spPr>
            <a:xfrm rot="5400000">
              <a:off x="283320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Google Shape;722;p31"/>
            <p:cNvSpPr/>
            <p:nvPr/>
          </p:nvSpPr>
          <p:spPr>
            <a:xfrm rot="5400000">
              <a:off x="283320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Google Shape;723;p31"/>
            <p:cNvSpPr/>
            <p:nvPr/>
          </p:nvSpPr>
          <p:spPr>
            <a:xfrm rot="5400000">
              <a:off x="283320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Google Shape;724;p31"/>
            <p:cNvSpPr/>
            <p:nvPr/>
          </p:nvSpPr>
          <p:spPr>
            <a:xfrm rot="5400000">
              <a:off x="275148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Google Shape;725;p31"/>
            <p:cNvSpPr/>
            <p:nvPr/>
          </p:nvSpPr>
          <p:spPr>
            <a:xfrm rot="5400000">
              <a:off x="275148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Google Shape;726;p31"/>
            <p:cNvSpPr/>
            <p:nvPr/>
          </p:nvSpPr>
          <p:spPr>
            <a:xfrm rot="5400000">
              <a:off x="275148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Google Shape;727;p31"/>
            <p:cNvSpPr/>
            <p:nvPr/>
          </p:nvSpPr>
          <p:spPr>
            <a:xfrm rot="5400000">
              <a:off x="275148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Google Shape;728;p31"/>
            <p:cNvSpPr/>
            <p:nvPr/>
          </p:nvSpPr>
          <p:spPr>
            <a:xfrm rot="5400000">
              <a:off x="275148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Google Shape;729;p31"/>
            <p:cNvSpPr/>
            <p:nvPr/>
          </p:nvSpPr>
          <p:spPr>
            <a:xfrm rot="5400000">
              <a:off x="275148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Google Shape;730;p31"/>
            <p:cNvSpPr/>
            <p:nvPr/>
          </p:nvSpPr>
          <p:spPr>
            <a:xfrm rot="5400000">
              <a:off x="275148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Google Shape;731;p31"/>
            <p:cNvSpPr/>
            <p:nvPr/>
          </p:nvSpPr>
          <p:spPr>
            <a:xfrm rot="5400000">
              <a:off x="275148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Google Shape;732;p31"/>
            <p:cNvSpPr/>
            <p:nvPr/>
          </p:nvSpPr>
          <p:spPr>
            <a:xfrm rot="5400000">
              <a:off x="266940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Google Shape;733;p31"/>
            <p:cNvSpPr/>
            <p:nvPr/>
          </p:nvSpPr>
          <p:spPr>
            <a:xfrm rot="5400000">
              <a:off x="266940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Google Shape;734;p31"/>
            <p:cNvSpPr/>
            <p:nvPr/>
          </p:nvSpPr>
          <p:spPr>
            <a:xfrm rot="5400000">
              <a:off x="266940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Google Shape;735;p31"/>
            <p:cNvSpPr/>
            <p:nvPr/>
          </p:nvSpPr>
          <p:spPr>
            <a:xfrm rot="5400000">
              <a:off x="266940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Google Shape;736;p31"/>
            <p:cNvSpPr/>
            <p:nvPr/>
          </p:nvSpPr>
          <p:spPr>
            <a:xfrm rot="5400000">
              <a:off x="266940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Google Shape;737;p31"/>
            <p:cNvSpPr/>
            <p:nvPr/>
          </p:nvSpPr>
          <p:spPr>
            <a:xfrm rot="5400000">
              <a:off x="266940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Google Shape;738;p31"/>
            <p:cNvSpPr/>
            <p:nvPr/>
          </p:nvSpPr>
          <p:spPr>
            <a:xfrm rot="5400000">
              <a:off x="266940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Google Shape;739;p31"/>
            <p:cNvSpPr/>
            <p:nvPr/>
          </p:nvSpPr>
          <p:spPr>
            <a:xfrm rot="5400000">
              <a:off x="266940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Google Shape;740;p31"/>
            <p:cNvSpPr/>
            <p:nvPr/>
          </p:nvSpPr>
          <p:spPr>
            <a:xfrm rot="5400000">
              <a:off x="258768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Google Shape;741;p31"/>
            <p:cNvSpPr/>
            <p:nvPr/>
          </p:nvSpPr>
          <p:spPr>
            <a:xfrm rot="5400000">
              <a:off x="258768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Google Shape;742;p31"/>
            <p:cNvSpPr/>
            <p:nvPr/>
          </p:nvSpPr>
          <p:spPr>
            <a:xfrm rot="5400000">
              <a:off x="258768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Google Shape;743;p31"/>
            <p:cNvSpPr/>
            <p:nvPr/>
          </p:nvSpPr>
          <p:spPr>
            <a:xfrm rot="5400000">
              <a:off x="258768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Google Shape;744;p31"/>
            <p:cNvSpPr/>
            <p:nvPr/>
          </p:nvSpPr>
          <p:spPr>
            <a:xfrm rot="5400000">
              <a:off x="258768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Google Shape;745;p31"/>
            <p:cNvSpPr/>
            <p:nvPr/>
          </p:nvSpPr>
          <p:spPr>
            <a:xfrm rot="5400000">
              <a:off x="258768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Google Shape;746;p31"/>
            <p:cNvSpPr/>
            <p:nvPr/>
          </p:nvSpPr>
          <p:spPr>
            <a:xfrm rot="5400000">
              <a:off x="258768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Google Shape;747;p31"/>
            <p:cNvSpPr/>
            <p:nvPr/>
          </p:nvSpPr>
          <p:spPr>
            <a:xfrm rot="5400000">
              <a:off x="258768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Google Shape;748;p31"/>
            <p:cNvSpPr/>
            <p:nvPr/>
          </p:nvSpPr>
          <p:spPr>
            <a:xfrm rot="5400000">
              <a:off x="250560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Google Shape;749;p31"/>
            <p:cNvSpPr/>
            <p:nvPr/>
          </p:nvSpPr>
          <p:spPr>
            <a:xfrm rot="5400000">
              <a:off x="250560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Google Shape;750;p31"/>
            <p:cNvSpPr/>
            <p:nvPr/>
          </p:nvSpPr>
          <p:spPr>
            <a:xfrm rot="5400000">
              <a:off x="250560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Google Shape;751;p31"/>
            <p:cNvSpPr/>
            <p:nvPr/>
          </p:nvSpPr>
          <p:spPr>
            <a:xfrm rot="5400000">
              <a:off x="250560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Google Shape;752;p31"/>
            <p:cNvSpPr/>
            <p:nvPr/>
          </p:nvSpPr>
          <p:spPr>
            <a:xfrm rot="5400000">
              <a:off x="250560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Google Shape;753;p31"/>
            <p:cNvSpPr/>
            <p:nvPr/>
          </p:nvSpPr>
          <p:spPr>
            <a:xfrm rot="5400000">
              <a:off x="250560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Google Shape;754;p31"/>
            <p:cNvSpPr/>
            <p:nvPr/>
          </p:nvSpPr>
          <p:spPr>
            <a:xfrm rot="5400000">
              <a:off x="250560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Google Shape;755;p31"/>
            <p:cNvSpPr/>
            <p:nvPr/>
          </p:nvSpPr>
          <p:spPr>
            <a:xfrm rot="5400000">
              <a:off x="250560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Google Shape;756;p31"/>
            <p:cNvSpPr/>
            <p:nvPr/>
          </p:nvSpPr>
          <p:spPr>
            <a:xfrm rot="5400000">
              <a:off x="242388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Google Shape;757;p31"/>
            <p:cNvSpPr/>
            <p:nvPr/>
          </p:nvSpPr>
          <p:spPr>
            <a:xfrm rot="5400000">
              <a:off x="242388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Google Shape;758;p31"/>
            <p:cNvSpPr/>
            <p:nvPr/>
          </p:nvSpPr>
          <p:spPr>
            <a:xfrm rot="5400000">
              <a:off x="242388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Google Shape;759;p31"/>
            <p:cNvSpPr/>
            <p:nvPr/>
          </p:nvSpPr>
          <p:spPr>
            <a:xfrm rot="5400000">
              <a:off x="242388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Google Shape;760;p31"/>
            <p:cNvSpPr/>
            <p:nvPr/>
          </p:nvSpPr>
          <p:spPr>
            <a:xfrm rot="5400000">
              <a:off x="242388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Google Shape;761;p31"/>
            <p:cNvSpPr/>
            <p:nvPr/>
          </p:nvSpPr>
          <p:spPr>
            <a:xfrm rot="5400000">
              <a:off x="242388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Google Shape;762;p31"/>
            <p:cNvSpPr/>
            <p:nvPr/>
          </p:nvSpPr>
          <p:spPr>
            <a:xfrm rot="5400000">
              <a:off x="242388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Google Shape;763;p31"/>
            <p:cNvSpPr/>
            <p:nvPr/>
          </p:nvSpPr>
          <p:spPr>
            <a:xfrm rot="5400000">
              <a:off x="242388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Google Shape;764;p31"/>
            <p:cNvSpPr/>
            <p:nvPr/>
          </p:nvSpPr>
          <p:spPr>
            <a:xfrm rot="5400000">
              <a:off x="234180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Google Shape;765;p31"/>
            <p:cNvSpPr/>
            <p:nvPr/>
          </p:nvSpPr>
          <p:spPr>
            <a:xfrm rot="5400000">
              <a:off x="234180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Google Shape;766;p31"/>
            <p:cNvSpPr/>
            <p:nvPr/>
          </p:nvSpPr>
          <p:spPr>
            <a:xfrm rot="5400000">
              <a:off x="234180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Google Shape;767;p31"/>
            <p:cNvSpPr/>
            <p:nvPr/>
          </p:nvSpPr>
          <p:spPr>
            <a:xfrm rot="5400000">
              <a:off x="234180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Google Shape;768;p31"/>
            <p:cNvSpPr/>
            <p:nvPr/>
          </p:nvSpPr>
          <p:spPr>
            <a:xfrm rot="5400000">
              <a:off x="234180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Google Shape;769;p31"/>
            <p:cNvSpPr/>
            <p:nvPr/>
          </p:nvSpPr>
          <p:spPr>
            <a:xfrm rot="5400000">
              <a:off x="234180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Google Shape;770;p31"/>
            <p:cNvSpPr/>
            <p:nvPr/>
          </p:nvSpPr>
          <p:spPr>
            <a:xfrm rot="5400000">
              <a:off x="234180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Google Shape;771;p31"/>
            <p:cNvSpPr/>
            <p:nvPr/>
          </p:nvSpPr>
          <p:spPr>
            <a:xfrm rot="5400000">
              <a:off x="234180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Google Shape;772;p31"/>
            <p:cNvSpPr/>
            <p:nvPr/>
          </p:nvSpPr>
          <p:spPr>
            <a:xfrm rot="5400000">
              <a:off x="226008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Google Shape;773;p31"/>
            <p:cNvSpPr/>
            <p:nvPr/>
          </p:nvSpPr>
          <p:spPr>
            <a:xfrm rot="5400000">
              <a:off x="226008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Google Shape;774;p31"/>
            <p:cNvSpPr/>
            <p:nvPr/>
          </p:nvSpPr>
          <p:spPr>
            <a:xfrm rot="5400000">
              <a:off x="226008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Google Shape;775;p31"/>
            <p:cNvSpPr/>
            <p:nvPr/>
          </p:nvSpPr>
          <p:spPr>
            <a:xfrm rot="5400000">
              <a:off x="226008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Google Shape;776;p31"/>
            <p:cNvSpPr/>
            <p:nvPr/>
          </p:nvSpPr>
          <p:spPr>
            <a:xfrm rot="5400000">
              <a:off x="226008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Google Shape;777;p31"/>
            <p:cNvSpPr/>
            <p:nvPr/>
          </p:nvSpPr>
          <p:spPr>
            <a:xfrm rot="5400000">
              <a:off x="226008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Google Shape;778;p31"/>
            <p:cNvSpPr/>
            <p:nvPr/>
          </p:nvSpPr>
          <p:spPr>
            <a:xfrm rot="5400000">
              <a:off x="226008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Google Shape;779;p31"/>
            <p:cNvSpPr/>
            <p:nvPr/>
          </p:nvSpPr>
          <p:spPr>
            <a:xfrm rot="5400000">
              <a:off x="226008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Google Shape;780;p31"/>
            <p:cNvSpPr/>
            <p:nvPr/>
          </p:nvSpPr>
          <p:spPr>
            <a:xfrm rot="5400000">
              <a:off x="217800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Google Shape;781;p31"/>
            <p:cNvSpPr/>
            <p:nvPr/>
          </p:nvSpPr>
          <p:spPr>
            <a:xfrm rot="5400000">
              <a:off x="217800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Google Shape;782;p31"/>
            <p:cNvSpPr/>
            <p:nvPr/>
          </p:nvSpPr>
          <p:spPr>
            <a:xfrm rot="5400000">
              <a:off x="217800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Google Shape;783;p31"/>
            <p:cNvSpPr/>
            <p:nvPr/>
          </p:nvSpPr>
          <p:spPr>
            <a:xfrm rot="5400000">
              <a:off x="217800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Google Shape;784;p31"/>
            <p:cNvSpPr/>
            <p:nvPr/>
          </p:nvSpPr>
          <p:spPr>
            <a:xfrm rot="5400000">
              <a:off x="217800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Google Shape;785;p31"/>
            <p:cNvSpPr/>
            <p:nvPr/>
          </p:nvSpPr>
          <p:spPr>
            <a:xfrm rot="5400000">
              <a:off x="217800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Google Shape;786;p31"/>
            <p:cNvSpPr/>
            <p:nvPr/>
          </p:nvSpPr>
          <p:spPr>
            <a:xfrm rot="5400000">
              <a:off x="217800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Google Shape;787;p31"/>
            <p:cNvSpPr/>
            <p:nvPr/>
          </p:nvSpPr>
          <p:spPr>
            <a:xfrm rot="5400000">
              <a:off x="217800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Google Shape;788;p31"/>
            <p:cNvSpPr/>
            <p:nvPr/>
          </p:nvSpPr>
          <p:spPr>
            <a:xfrm rot="5400000">
              <a:off x="209628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Google Shape;789;p31"/>
            <p:cNvSpPr/>
            <p:nvPr/>
          </p:nvSpPr>
          <p:spPr>
            <a:xfrm rot="5400000">
              <a:off x="209628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Google Shape;790;p31"/>
            <p:cNvSpPr/>
            <p:nvPr/>
          </p:nvSpPr>
          <p:spPr>
            <a:xfrm rot="5400000">
              <a:off x="209628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Google Shape;791;p31"/>
            <p:cNvSpPr/>
            <p:nvPr/>
          </p:nvSpPr>
          <p:spPr>
            <a:xfrm rot="5400000">
              <a:off x="209628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Google Shape;792;p31"/>
            <p:cNvSpPr/>
            <p:nvPr/>
          </p:nvSpPr>
          <p:spPr>
            <a:xfrm rot="5400000">
              <a:off x="209628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Google Shape;793;p31"/>
            <p:cNvSpPr/>
            <p:nvPr/>
          </p:nvSpPr>
          <p:spPr>
            <a:xfrm rot="5400000">
              <a:off x="209628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Google Shape;794;p31"/>
            <p:cNvSpPr/>
            <p:nvPr/>
          </p:nvSpPr>
          <p:spPr>
            <a:xfrm rot="5400000">
              <a:off x="209628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Google Shape;795;p31"/>
            <p:cNvSpPr/>
            <p:nvPr/>
          </p:nvSpPr>
          <p:spPr>
            <a:xfrm rot="5400000">
              <a:off x="209628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Google Shape;796;p31"/>
            <p:cNvSpPr/>
            <p:nvPr/>
          </p:nvSpPr>
          <p:spPr>
            <a:xfrm rot="5400000">
              <a:off x="201420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Google Shape;797;p31"/>
            <p:cNvSpPr/>
            <p:nvPr/>
          </p:nvSpPr>
          <p:spPr>
            <a:xfrm rot="5400000">
              <a:off x="201420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Google Shape;798;p31"/>
            <p:cNvSpPr/>
            <p:nvPr/>
          </p:nvSpPr>
          <p:spPr>
            <a:xfrm rot="5400000">
              <a:off x="201420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Google Shape;799;p31"/>
            <p:cNvSpPr/>
            <p:nvPr/>
          </p:nvSpPr>
          <p:spPr>
            <a:xfrm rot="5400000">
              <a:off x="201420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Google Shape;800;p31"/>
            <p:cNvSpPr/>
            <p:nvPr/>
          </p:nvSpPr>
          <p:spPr>
            <a:xfrm rot="5400000">
              <a:off x="201420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Google Shape;801;p31"/>
            <p:cNvSpPr/>
            <p:nvPr/>
          </p:nvSpPr>
          <p:spPr>
            <a:xfrm rot="5400000">
              <a:off x="201420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Google Shape;802;p31"/>
            <p:cNvSpPr/>
            <p:nvPr/>
          </p:nvSpPr>
          <p:spPr>
            <a:xfrm rot="5400000">
              <a:off x="201420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Google Shape;803;p31"/>
            <p:cNvSpPr/>
            <p:nvPr/>
          </p:nvSpPr>
          <p:spPr>
            <a:xfrm rot="5400000">
              <a:off x="201420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Google Shape;804;p31"/>
            <p:cNvSpPr/>
            <p:nvPr/>
          </p:nvSpPr>
          <p:spPr>
            <a:xfrm rot="5400000">
              <a:off x="193248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Google Shape;805;p31"/>
            <p:cNvSpPr/>
            <p:nvPr/>
          </p:nvSpPr>
          <p:spPr>
            <a:xfrm rot="5400000">
              <a:off x="193248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Google Shape;806;p31"/>
            <p:cNvSpPr/>
            <p:nvPr/>
          </p:nvSpPr>
          <p:spPr>
            <a:xfrm rot="5400000">
              <a:off x="193248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Google Shape;807;p31"/>
            <p:cNvSpPr/>
            <p:nvPr/>
          </p:nvSpPr>
          <p:spPr>
            <a:xfrm rot="5400000">
              <a:off x="193248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Google Shape;808;p31"/>
            <p:cNvSpPr/>
            <p:nvPr/>
          </p:nvSpPr>
          <p:spPr>
            <a:xfrm rot="5400000">
              <a:off x="193248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Google Shape;809;p31"/>
            <p:cNvSpPr/>
            <p:nvPr/>
          </p:nvSpPr>
          <p:spPr>
            <a:xfrm rot="5400000">
              <a:off x="193248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Google Shape;810;p31"/>
            <p:cNvSpPr/>
            <p:nvPr/>
          </p:nvSpPr>
          <p:spPr>
            <a:xfrm rot="5400000">
              <a:off x="193248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Google Shape;811;p31"/>
            <p:cNvSpPr/>
            <p:nvPr/>
          </p:nvSpPr>
          <p:spPr>
            <a:xfrm rot="5400000">
              <a:off x="193248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Google Shape;812;p31"/>
            <p:cNvSpPr/>
            <p:nvPr/>
          </p:nvSpPr>
          <p:spPr>
            <a:xfrm rot="5400000">
              <a:off x="1850400" y="7257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Google Shape;813;p31"/>
            <p:cNvSpPr/>
            <p:nvPr/>
          </p:nvSpPr>
          <p:spPr>
            <a:xfrm rot="5400000">
              <a:off x="1850400" y="8370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Google Shape;814;p31"/>
            <p:cNvSpPr/>
            <p:nvPr/>
          </p:nvSpPr>
          <p:spPr>
            <a:xfrm rot="5400000">
              <a:off x="1850400" y="9478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Google Shape;815;p31"/>
            <p:cNvSpPr/>
            <p:nvPr/>
          </p:nvSpPr>
          <p:spPr>
            <a:xfrm rot="5400000">
              <a:off x="1850400" y="10591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Google Shape;816;p31"/>
            <p:cNvSpPr/>
            <p:nvPr/>
          </p:nvSpPr>
          <p:spPr>
            <a:xfrm rot="5400000">
              <a:off x="1850400" y="1170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Google Shape;817;p31"/>
            <p:cNvSpPr/>
            <p:nvPr/>
          </p:nvSpPr>
          <p:spPr>
            <a:xfrm rot="5400000">
              <a:off x="1850400" y="12812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Google Shape;818;p31"/>
            <p:cNvSpPr/>
            <p:nvPr/>
          </p:nvSpPr>
          <p:spPr>
            <a:xfrm rot="5400000">
              <a:off x="1850400" y="1392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Google Shape;819;p31"/>
            <p:cNvSpPr/>
            <p:nvPr/>
          </p:nvSpPr>
          <p:spPr>
            <a:xfrm rot="5400000">
              <a:off x="1850400" y="15033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Google Shape;820;p31"/>
            <p:cNvSpPr/>
            <p:nvPr/>
          </p:nvSpPr>
          <p:spPr>
            <a:xfrm rot="5400000">
              <a:off x="250560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Google Shape;821;p31"/>
            <p:cNvSpPr/>
            <p:nvPr/>
          </p:nvSpPr>
          <p:spPr>
            <a:xfrm rot="5400000">
              <a:off x="250560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Google Shape;822;p31"/>
            <p:cNvSpPr/>
            <p:nvPr/>
          </p:nvSpPr>
          <p:spPr>
            <a:xfrm rot="5400000">
              <a:off x="250560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Google Shape;823;p31"/>
            <p:cNvSpPr/>
            <p:nvPr/>
          </p:nvSpPr>
          <p:spPr>
            <a:xfrm rot="5400000">
              <a:off x="250560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Google Shape;824;p31"/>
            <p:cNvSpPr/>
            <p:nvPr/>
          </p:nvSpPr>
          <p:spPr>
            <a:xfrm rot="5400000">
              <a:off x="250560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Google Shape;825;p31"/>
            <p:cNvSpPr/>
            <p:nvPr/>
          </p:nvSpPr>
          <p:spPr>
            <a:xfrm rot="5400000">
              <a:off x="250560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Google Shape;826;p31"/>
            <p:cNvSpPr/>
            <p:nvPr/>
          </p:nvSpPr>
          <p:spPr>
            <a:xfrm rot="5400000">
              <a:off x="250560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Google Shape;827;p31"/>
            <p:cNvSpPr/>
            <p:nvPr/>
          </p:nvSpPr>
          <p:spPr>
            <a:xfrm rot="5400000">
              <a:off x="250560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Google Shape;828;p31"/>
            <p:cNvSpPr/>
            <p:nvPr/>
          </p:nvSpPr>
          <p:spPr>
            <a:xfrm rot="5400000">
              <a:off x="242388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Google Shape;829;p31"/>
            <p:cNvSpPr/>
            <p:nvPr/>
          </p:nvSpPr>
          <p:spPr>
            <a:xfrm rot="5400000">
              <a:off x="242388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Google Shape;830;p31"/>
            <p:cNvSpPr/>
            <p:nvPr/>
          </p:nvSpPr>
          <p:spPr>
            <a:xfrm rot="5400000">
              <a:off x="242388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Google Shape;831;p31"/>
            <p:cNvSpPr/>
            <p:nvPr/>
          </p:nvSpPr>
          <p:spPr>
            <a:xfrm rot="5400000">
              <a:off x="242388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Google Shape;832;p31"/>
            <p:cNvSpPr/>
            <p:nvPr/>
          </p:nvSpPr>
          <p:spPr>
            <a:xfrm rot="5400000">
              <a:off x="242388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Google Shape;833;p31"/>
            <p:cNvSpPr/>
            <p:nvPr/>
          </p:nvSpPr>
          <p:spPr>
            <a:xfrm rot="5400000">
              <a:off x="242388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Google Shape;834;p31"/>
            <p:cNvSpPr/>
            <p:nvPr/>
          </p:nvSpPr>
          <p:spPr>
            <a:xfrm rot="5400000">
              <a:off x="242388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Google Shape;835;p31"/>
            <p:cNvSpPr/>
            <p:nvPr/>
          </p:nvSpPr>
          <p:spPr>
            <a:xfrm rot="5400000">
              <a:off x="242388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Google Shape;836;p31"/>
            <p:cNvSpPr/>
            <p:nvPr/>
          </p:nvSpPr>
          <p:spPr>
            <a:xfrm rot="5400000">
              <a:off x="234180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Google Shape;837;p31"/>
            <p:cNvSpPr/>
            <p:nvPr/>
          </p:nvSpPr>
          <p:spPr>
            <a:xfrm rot="5400000">
              <a:off x="234180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Google Shape;838;p31"/>
            <p:cNvSpPr/>
            <p:nvPr/>
          </p:nvSpPr>
          <p:spPr>
            <a:xfrm rot="5400000">
              <a:off x="234180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Google Shape;839;p31"/>
            <p:cNvSpPr/>
            <p:nvPr/>
          </p:nvSpPr>
          <p:spPr>
            <a:xfrm rot="5400000">
              <a:off x="234180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Google Shape;840;p31"/>
            <p:cNvSpPr/>
            <p:nvPr/>
          </p:nvSpPr>
          <p:spPr>
            <a:xfrm rot="5400000">
              <a:off x="234180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Google Shape;841;p31"/>
            <p:cNvSpPr/>
            <p:nvPr/>
          </p:nvSpPr>
          <p:spPr>
            <a:xfrm rot="5400000">
              <a:off x="234180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Google Shape;842;p31"/>
            <p:cNvSpPr/>
            <p:nvPr/>
          </p:nvSpPr>
          <p:spPr>
            <a:xfrm rot="5400000">
              <a:off x="234180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Google Shape;843;p31"/>
            <p:cNvSpPr/>
            <p:nvPr/>
          </p:nvSpPr>
          <p:spPr>
            <a:xfrm rot="5400000">
              <a:off x="234180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Google Shape;844;p31"/>
            <p:cNvSpPr/>
            <p:nvPr/>
          </p:nvSpPr>
          <p:spPr>
            <a:xfrm rot="5400000">
              <a:off x="226008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Google Shape;845;p31"/>
            <p:cNvSpPr/>
            <p:nvPr/>
          </p:nvSpPr>
          <p:spPr>
            <a:xfrm rot="5400000">
              <a:off x="226008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Google Shape;846;p31"/>
            <p:cNvSpPr/>
            <p:nvPr/>
          </p:nvSpPr>
          <p:spPr>
            <a:xfrm rot="5400000">
              <a:off x="226008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Google Shape;847;p31"/>
            <p:cNvSpPr/>
            <p:nvPr/>
          </p:nvSpPr>
          <p:spPr>
            <a:xfrm rot="5400000">
              <a:off x="226008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Google Shape;848;p31"/>
            <p:cNvSpPr/>
            <p:nvPr/>
          </p:nvSpPr>
          <p:spPr>
            <a:xfrm rot="5400000">
              <a:off x="226008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Google Shape;849;p31"/>
            <p:cNvSpPr/>
            <p:nvPr/>
          </p:nvSpPr>
          <p:spPr>
            <a:xfrm rot="5400000">
              <a:off x="226008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Google Shape;850;p31"/>
            <p:cNvSpPr/>
            <p:nvPr/>
          </p:nvSpPr>
          <p:spPr>
            <a:xfrm rot="5400000">
              <a:off x="226008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Google Shape;851;p31"/>
            <p:cNvSpPr/>
            <p:nvPr/>
          </p:nvSpPr>
          <p:spPr>
            <a:xfrm rot="5400000">
              <a:off x="226008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Google Shape;852;p31"/>
            <p:cNvSpPr/>
            <p:nvPr/>
          </p:nvSpPr>
          <p:spPr>
            <a:xfrm rot="5400000">
              <a:off x="217800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Google Shape;853;p31"/>
            <p:cNvSpPr/>
            <p:nvPr/>
          </p:nvSpPr>
          <p:spPr>
            <a:xfrm rot="5400000">
              <a:off x="217800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Google Shape;854;p31"/>
            <p:cNvSpPr/>
            <p:nvPr/>
          </p:nvSpPr>
          <p:spPr>
            <a:xfrm rot="5400000">
              <a:off x="217800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Google Shape;855;p31"/>
            <p:cNvSpPr/>
            <p:nvPr/>
          </p:nvSpPr>
          <p:spPr>
            <a:xfrm rot="5400000">
              <a:off x="217800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Google Shape;856;p31"/>
            <p:cNvSpPr/>
            <p:nvPr/>
          </p:nvSpPr>
          <p:spPr>
            <a:xfrm rot="5400000">
              <a:off x="217800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Google Shape;857;p31"/>
            <p:cNvSpPr/>
            <p:nvPr/>
          </p:nvSpPr>
          <p:spPr>
            <a:xfrm rot="5400000">
              <a:off x="217800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Google Shape;858;p31"/>
            <p:cNvSpPr/>
            <p:nvPr/>
          </p:nvSpPr>
          <p:spPr>
            <a:xfrm rot="5400000">
              <a:off x="217800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Google Shape;859;p31"/>
            <p:cNvSpPr/>
            <p:nvPr/>
          </p:nvSpPr>
          <p:spPr>
            <a:xfrm rot="5400000">
              <a:off x="217800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Google Shape;860;p31"/>
            <p:cNvSpPr/>
            <p:nvPr/>
          </p:nvSpPr>
          <p:spPr>
            <a:xfrm rot="5400000">
              <a:off x="209628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1" name="Google Shape;861;p31"/>
            <p:cNvSpPr/>
            <p:nvPr/>
          </p:nvSpPr>
          <p:spPr>
            <a:xfrm rot="5400000">
              <a:off x="209628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Google Shape;862;p31"/>
            <p:cNvSpPr/>
            <p:nvPr/>
          </p:nvSpPr>
          <p:spPr>
            <a:xfrm rot="5400000">
              <a:off x="209628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Google Shape;863;p31"/>
            <p:cNvSpPr/>
            <p:nvPr/>
          </p:nvSpPr>
          <p:spPr>
            <a:xfrm rot="5400000">
              <a:off x="209628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Google Shape;864;p31"/>
            <p:cNvSpPr/>
            <p:nvPr/>
          </p:nvSpPr>
          <p:spPr>
            <a:xfrm rot="5400000">
              <a:off x="209628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Google Shape;865;p31"/>
            <p:cNvSpPr/>
            <p:nvPr/>
          </p:nvSpPr>
          <p:spPr>
            <a:xfrm rot="5400000">
              <a:off x="209628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Google Shape;866;p31"/>
            <p:cNvSpPr/>
            <p:nvPr/>
          </p:nvSpPr>
          <p:spPr>
            <a:xfrm rot="5400000">
              <a:off x="209628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Google Shape;867;p31"/>
            <p:cNvSpPr/>
            <p:nvPr/>
          </p:nvSpPr>
          <p:spPr>
            <a:xfrm rot="5400000">
              <a:off x="209628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Google Shape;868;p31"/>
            <p:cNvSpPr/>
            <p:nvPr/>
          </p:nvSpPr>
          <p:spPr>
            <a:xfrm rot="5400000">
              <a:off x="201420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Google Shape;869;p31"/>
            <p:cNvSpPr/>
            <p:nvPr/>
          </p:nvSpPr>
          <p:spPr>
            <a:xfrm rot="5400000">
              <a:off x="201420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Google Shape;870;p31"/>
            <p:cNvSpPr/>
            <p:nvPr/>
          </p:nvSpPr>
          <p:spPr>
            <a:xfrm rot="5400000">
              <a:off x="201420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Google Shape;871;p31"/>
            <p:cNvSpPr/>
            <p:nvPr/>
          </p:nvSpPr>
          <p:spPr>
            <a:xfrm rot="5400000">
              <a:off x="201420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Google Shape;872;p31"/>
            <p:cNvSpPr/>
            <p:nvPr/>
          </p:nvSpPr>
          <p:spPr>
            <a:xfrm rot="5400000">
              <a:off x="201420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Google Shape;873;p31"/>
            <p:cNvSpPr/>
            <p:nvPr/>
          </p:nvSpPr>
          <p:spPr>
            <a:xfrm rot="5400000">
              <a:off x="201420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Google Shape;874;p31"/>
            <p:cNvSpPr/>
            <p:nvPr/>
          </p:nvSpPr>
          <p:spPr>
            <a:xfrm rot="5400000">
              <a:off x="201420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Google Shape;875;p31"/>
            <p:cNvSpPr/>
            <p:nvPr/>
          </p:nvSpPr>
          <p:spPr>
            <a:xfrm rot="5400000">
              <a:off x="201420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Google Shape;876;p31"/>
            <p:cNvSpPr/>
            <p:nvPr/>
          </p:nvSpPr>
          <p:spPr>
            <a:xfrm rot="5400000">
              <a:off x="193248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Google Shape;877;p31"/>
            <p:cNvSpPr/>
            <p:nvPr/>
          </p:nvSpPr>
          <p:spPr>
            <a:xfrm rot="5400000">
              <a:off x="193248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Google Shape;878;p31"/>
            <p:cNvSpPr/>
            <p:nvPr/>
          </p:nvSpPr>
          <p:spPr>
            <a:xfrm rot="5400000">
              <a:off x="193248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Google Shape;879;p31"/>
            <p:cNvSpPr/>
            <p:nvPr/>
          </p:nvSpPr>
          <p:spPr>
            <a:xfrm rot="5400000">
              <a:off x="193248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Google Shape;880;p31"/>
            <p:cNvSpPr/>
            <p:nvPr/>
          </p:nvSpPr>
          <p:spPr>
            <a:xfrm rot="5400000">
              <a:off x="193248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Google Shape;881;p31"/>
            <p:cNvSpPr/>
            <p:nvPr/>
          </p:nvSpPr>
          <p:spPr>
            <a:xfrm rot="5400000">
              <a:off x="193248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Google Shape;882;p31"/>
            <p:cNvSpPr/>
            <p:nvPr/>
          </p:nvSpPr>
          <p:spPr>
            <a:xfrm rot="5400000">
              <a:off x="193248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Google Shape;883;p31"/>
            <p:cNvSpPr/>
            <p:nvPr/>
          </p:nvSpPr>
          <p:spPr>
            <a:xfrm rot="5400000">
              <a:off x="193248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Google Shape;884;p31"/>
            <p:cNvSpPr/>
            <p:nvPr/>
          </p:nvSpPr>
          <p:spPr>
            <a:xfrm rot="5400000">
              <a:off x="1850400" y="16146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Google Shape;885;p31"/>
            <p:cNvSpPr/>
            <p:nvPr/>
          </p:nvSpPr>
          <p:spPr>
            <a:xfrm rot="5400000">
              <a:off x="1850400" y="17254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Google Shape;886;p31"/>
            <p:cNvSpPr/>
            <p:nvPr/>
          </p:nvSpPr>
          <p:spPr>
            <a:xfrm rot="5400000">
              <a:off x="1850400" y="18367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Google Shape;887;p31"/>
            <p:cNvSpPr/>
            <p:nvPr/>
          </p:nvSpPr>
          <p:spPr>
            <a:xfrm rot="5400000">
              <a:off x="1850400" y="1947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Google Shape;888;p31"/>
            <p:cNvSpPr/>
            <p:nvPr/>
          </p:nvSpPr>
          <p:spPr>
            <a:xfrm rot="5400000">
              <a:off x="1850400" y="20588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Google Shape;889;p31"/>
            <p:cNvSpPr/>
            <p:nvPr/>
          </p:nvSpPr>
          <p:spPr>
            <a:xfrm rot="5400000">
              <a:off x="1850400" y="21700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0" name="Google Shape;890;p31"/>
            <p:cNvSpPr/>
            <p:nvPr/>
          </p:nvSpPr>
          <p:spPr>
            <a:xfrm rot="5400000">
              <a:off x="1850400" y="22809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Google Shape;891;p31"/>
            <p:cNvSpPr/>
            <p:nvPr/>
          </p:nvSpPr>
          <p:spPr>
            <a:xfrm rot="5400000">
              <a:off x="1850400" y="2392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42" name="Google Shape;892;p31" descr=""/>
          <p:cNvPicPr/>
          <p:nvPr/>
        </p:nvPicPr>
        <p:blipFill>
          <a:blip r:embed="rId1"/>
          <a:stretch/>
        </p:blipFill>
        <p:spPr>
          <a:xfrm>
            <a:off x="433440" y="932040"/>
            <a:ext cx="2842920" cy="1641240"/>
          </a:xfrm>
          <a:prstGeom prst="rect">
            <a:avLst/>
          </a:prstGeom>
          <a:ln w="0">
            <a:noFill/>
          </a:ln>
        </p:spPr>
      </p:pic>
      <p:pic>
        <p:nvPicPr>
          <p:cNvPr id="943" name="Google Shape;893;p31" descr="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694080" y="972000"/>
            <a:ext cx="2321640" cy="1421640"/>
          </a:xfrm>
          <a:prstGeom prst="rect">
            <a:avLst/>
          </a:prstGeom>
          <a:ln w="0">
            <a:noFill/>
          </a:ln>
        </p:spPr>
      </p:pic>
      <p:grpSp>
        <p:nvGrpSpPr>
          <p:cNvPr id="944" name="Google Shape;894;p31"/>
          <p:cNvGrpSpPr/>
          <p:nvPr/>
        </p:nvGrpSpPr>
        <p:grpSpPr>
          <a:xfrm>
            <a:off x="3520440" y="1739520"/>
            <a:ext cx="270720" cy="238320"/>
            <a:chOff x="3520440" y="1739520"/>
            <a:chExt cx="270720" cy="238320"/>
          </a:xfrm>
        </p:grpSpPr>
        <p:sp>
          <p:nvSpPr>
            <p:cNvPr id="945" name="Google Shape;895;p31"/>
            <p:cNvSpPr/>
            <p:nvPr/>
          </p:nvSpPr>
          <p:spPr>
            <a:xfrm>
              <a:off x="3520440" y="1739520"/>
              <a:ext cx="270720" cy="238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679fd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Google Shape;896;p31"/>
            <p:cNvSpPr/>
            <p:nvPr/>
          </p:nvSpPr>
          <p:spPr>
            <a:xfrm>
              <a:off x="3535560" y="1782360"/>
              <a:ext cx="240120" cy="1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000" spc="-1" strike="noStrike">
                  <a:solidFill>
                    <a:srgbClr val="ff6e29"/>
                  </a:solidFill>
                  <a:latin typeface="Roboto"/>
                  <a:ea typeface="Roboto"/>
                </a:rPr>
                <a:t>01</a:t>
              </a:r>
              <a:endParaRPr b="0" lang="en-IN" sz="1000" spc="-1" strike="noStrike">
                <a:latin typeface="Arial"/>
              </a:endParaRPr>
            </a:p>
          </p:txBody>
        </p:sp>
      </p:grpSp>
      <p:grpSp>
        <p:nvGrpSpPr>
          <p:cNvPr id="947" name="Google Shape;897;p31"/>
          <p:cNvGrpSpPr/>
          <p:nvPr/>
        </p:nvGrpSpPr>
        <p:grpSpPr>
          <a:xfrm>
            <a:off x="5300280" y="1739520"/>
            <a:ext cx="270720" cy="238320"/>
            <a:chOff x="5300280" y="1739520"/>
            <a:chExt cx="270720" cy="238320"/>
          </a:xfrm>
        </p:grpSpPr>
        <p:sp>
          <p:nvSpPr>
            <p:cNvPr id="948" name="Google Shape;898;p31"/>
            <p:cNvSpPr/>
            <p:nvPr/>
          </p:nvSpPr>
          <p:spPr>
            <a:xfrm>
              <a:off x="5300280" y="1739520"/>
              <a:ext cx="270720" cy="238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679fd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Google Shape;899;p31"/>
            <p:cNvSpPr/>
            <p:nvPr/>
          </p:nvSpPr>
          <p:spPr>
            <a:xfrm>
              <a:off x="5315040" y="1782360"/>
              <a:ext cx="240120" cy="1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000" spc="-1" strike="noStrike">
                  <a:solidFill>
                    <a:srgbClr val="ff6e29"/>
                  </a:solidFill>
                  <a:latin typeface="Roboto"/>
                  <a:ea typeface="Roboto"/>
                </a:rPr>
                <a:t>02</a:t>
              </a:r>
              <a:endParaRPr b="0" lang="en-IN" sz="1000" spc="-1" strike="noStrike">
                <a:latin typeface="Arial"/>
              </a:endParaRPr>
            </a:p>
          </p:txBody>
        </p:sp>
      </p:grpSp>
      <p:grpSp>
        <p:nvGrpSpPr>
          <p:cNvPr id="950" name="Google Shape;900;p31"/>
          <p:cNvGrpSpPr/>
          <p:nvPr/>
        </p:nvGrpSpPr>
        <p:grpSpPr>
          <a:xfrm>
            <a:off x="7079760" y="1739520"/>
            <a:ext cx="270720" cy="238320"/>
            <a:chOff x="7079760" y="1739520"/>
            <a:chExt cx="270720" cy="238320"/>
          </a:xfrm>
        </p:grpSpPr>
        <p:sp>
          <p:nvSpPr>
            <p:cNvPr id="951" name="Google Shape;901;p31"/>
            <p:cNvSpPr/>
            <p:nvPr/>
          </p:nvSpPr>
          <p:spPr>
            <a:xfrm>
              <a:off x="7079760" y="1739520"/>
              <a:ext cx="270720" cy="238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679fd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Google Shape;902;p31"/>
            <p:cNvSpPr/>
            <p:nvPr/>
          </p:nvSpPr>
          <p:spPr>
            <a:xfrm>
              <a:off x="7094880" y="1782360"/>
              <a:ext cx="240120" cy="1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000" spc="-1" strike="noStrike">
                  <a:solidFill>
                    <a:srgbClr val="ff6e29"/>
                  </a:solidFill>
                  <a:latin typeface="Roboto"/>
                  <a:ea typeface="Roboto"/>
                </a:rPr>
                <a:t>03</a:t>
              </a:r>
              <a:endParaRPr b="0" lang="en-IN" sz="1000" spc="-1" strike="noStrike">
                <a:latin typeface="Arial"/>
              </a:endParaRPr>
            </a:p>
          </p:txBody>
        </p:sp>
      </p:grpSp>
      <p:sp>
        <p:nvSpPr>
          <p:cNvPr id="953" name="Google Shape;903;p31"/>
          <p:cNvSpPr/>
          <p:nvPr/>
        </p:nvSpPr>
        <p:spPr>
          <a:xfrm>
            <a:off x="3519720" y="3026880"/>
            <a:ext cx="2527200" cy="273960"/>
          </a:xfrm>
          <a:prstGeom prst="rect">
            <a:avLst/>
          </a:prstGeom>
          <a:solidFill>
            <a:srgbClr val="ffffff"/>
          </a:solidFill>
          <a:ln w="9525">
            <a:solidFill>
              <a:srgbClr val="0060c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Google Shape;904;p31"/>
          <p:cNvSpPr/>
          <p:nvPr/>
        </p:nvSpPr>
        <p:spPr>
          <a:xfrm>
            <a:off x="3495600" y="2985120"/>
            <a:ext cx="28177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60c7"/>
                </a:solidFill>
                <a:latin typeface="Roboto Black"/>
                <a:ea typeface="Roboto Black"/>
              </a:rPr>
              <a:t>Playbook &amp; Workflow Automation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55" name="Google Shape;905;p31"/>
          <p:cNvSpPr/>
          <p:nvPr/>
        </p:nvSpPr>
        <p:spPr>
          <a:xfrm>
            <a:off x="3792600" y="3867480"/>
            <a:ext cx="139644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434343"/>
                </a:solidFill>
                <a:latin typeface="Roboto"/>
                <a:ea typeface="Roboto"/>
              </a:rPr>
              <a:t>Handles direct Q&amp;A Queries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56" name="Google Shape;906;p31"/>
          <p:cNvSpPr/>
          <p:nvPr/>
        </p:nvSpPr>
        <p:spPr>
          <a:xfrm>
            <a:off x="5605560" y="3867480"/>
            <a:ext cx="1329120" cy="7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rIns="684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434343"/>
                </a:solidFill>
                <a:latin typeface="Roboto"/>
                <a:ea typeface="Roboto"/>
              </a:rPr>
              <a:t>Creates mini-apps for action items &amp; checklists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57" name="Google Shape;907;p31"/>
          <p:cNvSpPr/>
          <p:nvPr/>
        </p:nvSpPr>
        <p:spPr>
          <a:xfrm>
            <a:off x="7351560" y="3867480"/>
            <a:ext cx="1329120" cy="7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000" spc="-1" strike="noStrike">
                <a:solidFill>
                  <a:srgbClr val="434343"/>
                </a:solidFill>
                <a:latin typeface="Roboto"/>
                <a:ea typeface="Roboto"/>
              </a:rPr>
              <a:t>Future - Create and execute multi user workflows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958" name="Google Shape;908;p31"/>
          <p:cNvSpPr/>
          <p:nvPr/>
        </p:nvSpPr>
        <p:spPr>
          <a:xfrm>
            <a:off x="3531600" y="3300840"/>
            <a:ext cx="517824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434343"/>
                </a:solidFill>
                <a:latin typeface="Roboto"/>
                <a:ea typeface="Roboto"/>
              </a:rPr>
              <a:t>Conversation Assist: 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000" spc="-1" strike="noStrike">
                <a:solidFill>
                  <a:srgbClr val="434343"/>
                </a:solidFill>
                <a:latin typeface="Roboto"/>
                <a:ea typeface="Roboto"/>
              </a:rPr>
              <a:t>Provides real-time text and voice suggestions from enterprise knowledge.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959" name="Google Shape;909;p31"/>
          <p:cNvGrpSpPr/>
          <p:nvPr/>
        </p:nvGrpSpPr>
        <p:grpSpPr>
          <a:xfrm>
            <a:off x="1851120" y="2965320"/>
            <a:ext cx="1412640" cy="1686600"/>
            <a:chOff x="1851120" y="2965320"/>
            <a:chExt cx="1412640" cy="1686600"/>
          </a:xfrm>
        </p:grpSpPr>
        <p:sp>
          <p:nvSpPr>
            <p:cNvPr id="960" name="Google Shape;910;p31"/>
            <p:cNvSpPr/>
            <p:nvPr/>
          </p:nvSpPr>
          <p:spPr>
            <a:xfrm rot="5400000">
              <a:off x="324324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1" name="Google Shape;911;p31"/>
            <p:cNvSpPr/>
            <p:nvPr/>
          </p:nvSpPr>
          <p:spPr>
            <a:xfrm rot="5400000">
              <a:off x="324324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Google Shape;912;p31"/>
            <p:cNvSpPr/>
            <p:nvPr/>
          </p:nvSpPr>
          <p:spPr>
            <a:xfrm rot="5400000">
              <a:off x="324324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Google Shape;913;p31"/>
            <p:cNvSpPr/>
            <p:nvPr/>
          </p:nvSpPr>
          <p:spPr>
            <a:xfrm rot="5400000">
              <a:off x="324324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Google Shape;914;p31"/>
            <p:cNvSpPr/>
            <p:nvPr/>
          </p:nvSpPr>
          <p:spPr>
            <a:xfrm rot="5400000">
              <a:off x="324324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Google Shape;915;p31"/>
            <p:cNvSpPr/>
            <p:nvPr/>
          </p:nvSpPr>
          <p:spPr>
            <a:xfrm rot="5400000">
              <a:off x="324324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Google Shape;916;p31"/>
            <p:cNvSpPr/>
            <p:nvPr/>
          </p:nvSpPr>
          <p:spPr>
            <a:xfrm rot="5400000">
              <a:off x="324324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Google Shape;917;p31"/>
            <p:cNvSpPr/>
            <p:nvPr/>
          </p:nvSpPr>
          <p:spPr>
            <a:xfrm rot="5400000">
              <a:off x="324324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Google Shape;918;p31"/>
            <p:cNvSpPr/>
            <p:nvPr/>
          </p:nvSpPr>
          <p:spPr>
            <a:xfrm rot="5400000">
              <a:off x="316152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Google Shape;919;p31"/>
            <p:cNvSpPr/>
            <p:nvPr/>
          </p:nvSpPr>
          <p:spPr>
            <a:xfrm rot="5400000">
              <a:off x="316152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Google Shape;920;p31"/>
            <p:cNvSpPr/>
            <p:nvPr/>
          </p:nvSpPr>
          <p:spPr>
            <a:xfrm rot="5400000">
              <a:off x="316152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1" name="Google Shape;921;p31"/>
            <p:cNvSpPr/>
            <p:nvPr/>
          </p:nvSpPr>
          <p:spPr>
            <a:xfrm rot="5400000">
              <a:off x="316152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2" name="Google Shape;922;p31"/>
            <p:cNvSpPr/>
            <p:nvPr/>
          </p:nvSpPr>
          <p:spPr>
            <a:xfrm rot="5400000">
              <a:off x="316152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Google Shape;923;p31"/>
            <p:cNvSpPr/>
            <p:nvPr/>
          </p:nvSpPr>
          <p:spPr>
            <a:xfrm rot="5400000">
              <a:off x="316152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Google Shape;924;p31"/>
            <p:cNvSpPr/>
            <p:nvPr/>
          </p:nvSpPr>
          <p:spPr>
            <a:xfrm rot="5400000">
              <a:off x="316152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Google Shape;925;p31"/>
            <p:cNvSpPr/>
            <p:nvPr/>
          </p:nvSpPr>
          <p:spPr>
            <a:xfrm rot="5400000">
              <a:off x="316152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Google Shape;926;p31"/>
            <p:cNvSpPr/>
            <p:nvPr/>
          </p:nvSpPr>
          <p:spPr>
            <a:xfrm rot="5400000">
              <a:off x="307944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Google Shape;927;p31"/>
            <p:cNvSpPr/>
            <p:nvPr/>
          </p:nvSpPr>
          <p:spPr>
            <a:xfrm rot="5400000">
              <a:off x="307944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Google Shape;928;p31"/>
            <p:cNvSpPr/>
            <p:nvPr/>
          </p:nvSpPr>
          <p:spPr>
            <a:xfrm rot="5400000">
              <a:off x="307944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Google Shape;929;p31"/>
            <p:cNvSpPr/>
            <p:nvPr/>
          </p:nvSpPr>
          <p:spPr>
            <a:xfrm rot="5400000">
              <a:off x="307944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Google Shape;930;p31"/>
            <p:cNvSpPr/>
            <p:nvPr/>
          </p:nvSpPr>
          <p:spPr>
            <a:xfrm rot="5400000">
              <a:off x="307944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Google Shape;931;p31"/>
            <p:cNvSpPr/>
            <p:nvPr/>
          </p:nvSpPr>
          <p:spPr>
            <a:xfrm rot="5400000">
              <a:off x="307944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Google Shape;932;p31"/>
            <p:cNvSpPr/>
            <p:nvPr/>
          </p:nvSpPr>
          <p:spPr>
            <a:xfrm rot="5400000">
              <a:off x="307944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Google Shape;933;p31"/>
            <p:cNvSpPr/>
            <p:nvPr/>
          </p:nvSpPr>
          <p:spPr>
            <a:xfrm rot="5400000">
              <a:off x="307944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Google Shape;934;p31"/>
            <p:cNvSpPr/>
            <p:nvPr/>
          </p:nvSpPr>
          <p:spPr>
            <a:xfrm rot="5400000">
              <a:off x="299772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Google Shape;935;p31"/>
            <p:cNvSpPr/>
            <p:nvPr/>
          </p:nvSpPr>
          <p:spPr>
            <a:xfrm rot="5400000">
              <a:off x="299772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Google Shape;936;p31"/>
            <p:cNvSpPr/>
            <p:nvPr/>
          </p:nvSpPr>
          <p:spPr>
            <a:xfrm rot="5400000">
              <a:off x="299772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Google Shape;937;p31"/>
            <p:cNvSpPr/>
            <p:nvPr/>
          </p:nvSpPr>
          <p:spPr>
            <a:xfrm rot="5400000">
              <a:off x="299772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Google Shape;938;p31"/>
            <p:cNvSpPr/>
            <p:nvPr/>
          </p:nvSpPr>
          <p:spPr>
            <a:xfrm rot="5400000">
              <a:off x="299772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Google Shape;939;p31"/>
            <p:cNvSpPr/>
            <p:nvPr/>
          </p:nvSpPr>
          <p:spPr>
            <a:xfrm rot="5400000">
              <a:off x="299772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Google Shape;940;p31"/>
            <p:cNvSpPr/>
            <p:nvPr/>
          </p:nvSpPr>
          <p:spPr>
            <a:xfrm rot="5400000">
              <a:off x="299772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Google Shape;941;p31"/>
            <p:cNvSpPr/>
            <p:nvPr/>
          </p:nvSpPr>
          <p:spPr>
            <a:xfrm rot="5400000">
              <a:off x="299772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Google Shape;942;p31"/>
            <p:cNvSpPr/>
            <p:nvPr/>
          </p:nvSpPr>
          <p:spPr>
            <a:xfrm rot="5400000">
              <a:off x="291564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Google Shape;943;p31"/>
            <p:cNvSpPr/>
            <p:nvPr/>
          </p:nvSpPr>
          <p:spPr>
            <a:xfrm rot="5400000">
              <a:off x="291564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Google Shape;944;p31"/>
            <p:cNvSpPr/>
            <p:nvPr/>
          </p:nvSpPr>
          <p:spPr>
            <a:xfrm rot="5400000">
              <a:off x="291564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Google Shape;945;p31"/>
            <p:cNvSpPr/>
            <p:nvPr/>
          </p:nvSpPr>
          <p:spPr>
            <a:xfrm rot="5400000">
              <a:off x="291564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Google Shape;946;p31"/>
            <p:cNvSpPr/>
            <p:nvPr/>
          </p:nvSpPr>
          <p:spPr>
            <a:xfrm rot="5400000">
              <a:off x="291564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Google Shape;947;p31"/>
            <p:cNvSpPr/>
            <p:nvPr/>
          </p:nvSpPr>
          <p:spPr>
            <a:xfrm rot="5400000">
              <a:off x="291564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Google Shape;948;p31"/>
            <p:cNvSpPr/>
            <p:nvPr/>
          </p:nvSpPr>
          <p:spPr>
            <a:xfrm rot="5400000">
              <a:off x="291564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Google Shape;949;p31"/>
            <p:cNvSpPr/>
            <p:nvPr/>
          </p:nvSpPr>
          <p:spPr>
            <a:xfrm rot="5400000">
              <a:off x="291564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0" name="Google Shape;950;p31"/>
            <p:cNvSpPr/>
            <p:nvPr/>
          </p:nvSpPr>
          <p:spPr>
            <a:xfrm rot="5400000">
              <a:off x="283392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Google Shape;951;p31"/>
            <p:cNvSpPr/>
            <p:nvPr/>
          </p:nvSpPr>
          <p:spPr>
            <a:xfrm rot="5400000">
              <a:off x="283392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Google Shape;952;p31"/>
            <p:cNvSpPr/>
            <p:nvPr/>
          </p:nvSpPr>
          <p:spPr>
            <a:xfrm rot="5400000">
              <a:off x="283392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Google Shape;953;p31"/>
            <p:cNvSpPr/>
            <p:nvPr/>
          </p:nvSpPr>
          <p:spPr>
            <a:xfrm rot="5400000">
              <a:off x="283392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Google Shape;954;p31"/>
            <p:cNvSpPr/>
            <p:nvPr/>
          </p:nvSpPr>
          <p:spPr>
            <a:xfrm rot="5400000">
              <a:off x="283392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Google Shape;955;p31"/>
            <p:cNvSpPr/>
            <p:nvPr/>
          </p:nvSpPr>
          <p:spPr>
            <a:xfrm rot="5400000">
              <a:off x="283392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Google Shape;956;p31"/>
            <p:cNvSpPr/>
            <p:nvPr/>
          </p:nvSpPr>
          <p:spPr>
            <a:xfrm rot="5400000">
              <a:off x="283392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Google Shape;957;p31"/>
            <p:cNvSpPr/>
            <p:nvPr/>
          </p:nvSpPr>
          <p:spPr>
            <a:xfrm rot="5400000">
              <a:off x="283392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Google Shape;958;p31"/>
            <p:cNvSpPr/>
            <p:nvPr/>
          </p:nvSpPr>
          <p:spPr>
            <a:xfrm rot="5400000">
              <a:off x="275184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Google Shape;959;p31"/>
            <p:cNvSpPr/>
            <p:nvPr/>
          </p:nvSpPr>
          <p:spPr>
            <a:xfrm rot="5400000">
              <a:off x="275184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Google Shape;960;p31"/>
            <p:cNvSpPr/>
            <p:nvPr/>
          </p:nvSpPr>
          <p:spPr>
            <a:xfrm rot="5400000">
              <a:off x="275184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Google Shape;961;p31"/>
            <p:cNvSpPr/>
            <p:nvPr/>
          </p:nvSpPr>
          <p:spPr>
            <a:xfrm rot="5400000">
              <a:off x="275184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Google Shape;962;p31"/>
            <p:cNvSpPr/>
            <p:nvPr/>
          </p:nvSpPr>
          <p:spPr>
            <a:xfrm rot="5400000">
              <a:off x="275184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Google Shape;963;p31"/>
            <p:cNvSpPr/>
            <p:nvPr/>
          </p:nvSpPr>
          <p:spPr>
            <a:xfrm rot="5400000">
              <a:off x="275184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Google Shape;964;p31"/>
            <p:cNvSpPr/>
            <p:nvPr/>
          </p:nvSpPr>
          <p:spPr>
            <a:xfrm rot="5400000">
              <a:off x="275184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Google Shape;965;p31"/>
            <p:cNvSpPr/>
            <p:nvPr/>
          </p:nvSpPr>
          <p:spPr>
            <a:xfrm rot="5400000">
              <a:off x="275184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Google Shape;966;p31"/>
            <p:cNvSpPr/>
            <p:nvPr/>
          </p:nvSpPr>
          <p:spPr>
            <a:xfrm rot="5400000">
              <a:off x="267012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Google Shape;967;p31"/>
            <p:cNvSpPr/>
            <p:nvPr/>
          </p:nvSpPr>
          <p:spPr>
            <a:xfrm rot="5400000">
              <a:off x="267012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Google Shape;968;p31"/>
            <p:cNvSpPr/>
            <p:nvPr/>
          </p:nvSpPr>
          <p:spPr>
            <a:xfrm rot="5400000">
              <a:off x="267012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Google Shape;969;p31"/>
            <p:cNvSpPr/>
            <p:nvPr/>
          </p:nvSpPr>
          <p:spPr>
            <a:xfrm rot="5400000">
              <a:off x="267012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Google Shape;970;p31"/>
            <p:cNvSpPr/>
            <p:nvPr/>
          </p:nvSpPr>
          <p:spPr>
            <a:xfrm rot="5400000">
              <a:off x="267012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Google Shape;971;p31"/>
            <p:cNvSpPr/>
            <p:nvPr/>
          </p:nvSpPr>
          <p:spPr>
            <a:xfrm rot="5400000">
              <a:off x="267012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Google Shape;972;p31"/>
            <p:cNvSpPr/>
            <p:nvPr/>
          </p:nvSpPr>
          <p:spPr>
            <a:xfrm rot="5400000">
              <a:off x="267012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Google Shape;973;p31"/>
            <p:cNvSpPr/>
            <p:nvPr/>
          </p:nvSpPr>
          <p:spPr>
            <a:xfrm rot="5400000">
              <a:off x="267012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Google Shape;974;p31"/>
            <p:cNvSpPr/>
            <p:nvPr/>
          </p:nvSpPr>
          <p:spPr>
            <a:xfrm rot="5400000">
              <a:off x="258804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Google Shape;975;p31"/>
            <p:cNvSpPr/>
            <p:nvPr/>
          </p:nvSpPr>
          <p:spPr>
            <a:xfrm rot="5400000">
              <a:off x="258804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Google Shape;976;p31"/>
            <p:cNvSpPr/>
            <p:nvPr/>
          </p:nvSpPr>
          <p:spPr>
            <a:xfrm rot="5400000">
              <a:off x="258804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Google Shape;977;p31"/>
            <p:cNvSpPr/>
            <p:nvPr/>
          </p:nvSpPr>
          <p:spPr>
            <a:xfrm rot="5400000">
              <a:off x="258804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Google Shape;978;p31"/>
            <p:cNvSpPr/>
            <p:nvPr/>
          </p:nvSpPr>
          <p:spPr>
            <a:xfrm rot="5400000">
              <a:off x="258804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Google Shape;979;p31"/>
            <p:cNvSpPr/>
            <p:nvPr/>
          </p:nvSpPr>
          <p:spPr>
            <a:xfrm rot="5400000">
              <a:off x="258804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Google Shape;980;p31"/>
            <p:cNvSpPr/>
            <p:nvPr/>
          </p:nvSpPr>
          <p:spPr>
            <a:xfrm rot="5400000">
              <a:off x="258804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Google Shape;981;p31"/>
            <p:cNvSpPr/>
            <p:nvPr/>
          </p:nvSpPr>
          <p:spPr>
            <a:xfrm rot="5400000">
              <a:off x="258804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Google Shape;982;p31"/>
            <p:cNvSpPr/>
            <p:nvPr/>
          </p:nvSpPr>
          <p:spPr>
            <a:xfrm rot="5400000">
              <a:off x="324324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Google Shape;983;p31"/>
            <p:cNvSpPr/>
            <p:nvPr/>
          </p:nvSpPr>
          <p:spPr>
            <a:xfrm rot="5400000">
              <a:off x="324324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Google Shape;984;p31"/>
            <p:cNvSpPr/>
            <p:nvPr/>
          </p:nvSpPr>
          <p:spPr>
            <a:xfrm rot="5400000">
              <a:off x="324324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Google Shape;985;p31"/>
            <p:cNvSpPr/>
            <p:nvPr/>
          </p:nvSpPr>
          <p:spPr>
            <a:xfrm rot="5400000">
              <a:off x="324324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Google Shape;986;p31"/>
            <p:cNvSpPr/>
            <p:nvPr/>
          </p:nvSpPr>
          <p:spPr>
            <a:xfrm rot="5400000">
              <a:off x="324324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Google Shape;987;p31"/>
            <p:cNvSpPr/>
            <p:nvPr/>
          </p:nvSpPr>
          <p:spPr>
            <a:xfrm rot="5400000">
              <a:off x="324324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Google Shape;988;p31"/>
            <p:cNvSpPr/>
            <p:nvPr/>
          </p:nvSpPr>
          <p:spPr>
            <a:xfrm rot="5400000">
              <a:off x="324324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Google Shape;989;p31"/>
            <p:cNvSpPr/>
            <p:nvPr/>
          </p:nvSpPr>
          <p:spPr>
            <a:xfrm rot="5400000">
              <a:off x="324324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Google Shape;990;p31"/>
            <p:cNvSpPr/>
            <p:nvPr/>
          </p:nvSpPr>
          <p:spPr>
            <a:xfrm rot="5400000">
              <a:off x="316152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Google Shape;991;p31"/>
            <p:cNvSpPr/>
            <p:nvPr/>
          </p:nvSpPr>
          <p:spPr>
            <a:xfrm rot="5400000">
              <a:off x="316152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Google Shape;992;p31"/>
            <p:cNvSpPr/>
            <p:nvPr/>
          </p:nvSpPr>
          <p:spPr>
            <a:xfrm rot="5400000">
              <a:off x="316152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Google Shape;993;p31"/>
            <p:cNvSpPr/>
            <p:nvPr/>
          </p:nvSpPr>
          <p:spPr>
            <a:xfrm rot="5400000">
              <a:off x="316152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4" name="Google Shape;994;p31"/>
            <p:cNvSpPr/>
            <p:nvPr/>
          </p:nvSpPr>
          <p:spPr>
            <a:xfrm rot="5400000">
              <a:off x="316152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5" name="Google Shape;995;p31"/>
            <p:cNvSpPr/>
            <p:nvPr/>
          </p:nvSpPr>
          <p:spPr>
            <a:xfrm rot="5400000">
              <a:off x="316152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Google Shape;996;p31"/>
            <p:cNvSpPr/>
            <p:nvPr/>
          </p:nvSpPr>
          <p:spPr>
            <a:xfrm rot="5400000">
              <a:off x="316152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7" name="Google Shape;997;p31"/>
            <p:cNvSpPr/>
            <p:nvPr/>
          </p:nvSpPr>
          <p:spPr>
            <a:xfrm rot="5400000">
              <a:off x="316152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8" name="Google Shape;998;p31"/>
            <p:cNvSpPr/>
            <p:nvPr/>
          </p:nvSpPr>
          <p:spPr>
            <a:xfrm rot="5400000">
              <a:off x="307944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Google Shape;999;p31"/>
            <p:cNvSpPr/>
            <p:nvPr/>
          </p:nvSpPr>
          <p:spPr>
            <a:xfrm rot="5400000">
              <a:off x="307944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Google Shape;1000;p31"/>
            <p:cNvSpPr/>
            <p:nvPr/>
          </p:nvSpPr>
          <p:spPr>
            <a:xfrm rot="5400000">
              <a:off x="307944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Google Shape;1001;p31"/>
            <p:cNvSpPr/>
            <p:nvPr/>
          </p:nvSpPr>
          <p:spPr>
            <a:xfrm rot="5400000">
              <a:off x="307944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2" name="Google Shape;1002;p31"/>
            <p:cNvSpPr/>
            <p:nvPr/>
          </p:nvSpPr>
          <p:spPr>
            <a:xfrm rot="5400000">
              <a:off x="307944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3" name="Google Shape;1003;p31"/>
            <p:cNvSpPr/>
            <p:nvPr/>
          </p:nvSpPr>
          <p:spPr>
            <a:xfrm rot="5400000">
              <a:off x="307944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Google Shape;1004;p31"/>
            <p:cNvSpPr/>
            <p:nvPr/>
          </p:nvSpPr>
          <p:spPr>
            <a:xfrm rot="5400000">
              <a:off x="307944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Google Shape;1005;p31"/>
            <p:cNvSpPr/>
            <p:nvPr/>
          </p:nvSpPr>
          <p:spPr>
            <a:xfrm rot="5400000">
              <a:off x="307944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6" name="Google Shape;1006;p31"/>
            <p:cNvSpPr/>
            <p:nvPr/>
          </p:nvSpPr>
          <p:spPr>
            <a:xfrm rot="5400000">
              <a:off x="299772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7" name="Google Shape;1007;p31"/>
            <p:cNvSpPr/>
            <p:nvPr/>
          </p:nvSpPr>
          <p:spPr>
            <a:xfrm rot="5400000">
              <a:off x="299772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Google Shape;1008;p31"/>
            <p:cNvSpPr/>
            <p:nvPr/>
          </p:nvSpPr>
          <p:spPr>
            <a:xfrm rot="5400000">
              <a:off x="299772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Google Shape;1009;p31"/>
            <p:cNvSpPr/>
            <p:nvPr/>
          </p:nvSpPr>
          <p:spPr>
            <a:xfrm rot="5400000">
              <a:off x="299772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Google Shape;1010;p31"/>
            <p:cNvSpPr/>
            <p:nvPr/>
          </p:nvSpPr>
          <p:spPr>
            <a:xfrm rot="5400000">
              <a:off x="299772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Google Shape;1011;p31"/>
            <p:cNvSpPr/>
            <p:nvPr/>
          </p:nvSpPr>
          <p:spPr>
            <a:xfrm rot="5400000">
              <a:off x="299772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Google Shape;1012;p31"/>
            <p:cNvSpPr/>
            <p:nvPr/>
          </p:nvSpPr>
          <p:spPr>
            <a:xfrm rot="5400000">
              <a:off x="299772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Google Shape;1013;p31"/>
            <p:cNvSpPr/>
            <p:nvPr/>
          </p:nvSpPr>
          <p:spPr>
            <a:xfrm rot="5400000">
              <a:off x="299772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Google Shape;1014;p31"/>
            <p:cNvSpPr/>
            <p:nvPr/>
          </p:nvSpPr>
          <p:spPr>
            <a:xfrm rot="5400000">
              <a:off x="291564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Google Shape;1015;p31"/>
            <p:cNvSpPr/>
            <p:nvPr/>
          </p:nvSpPr>
          <p:spPr>
            <a:xfrm rot="5400000">
              <a:off x="291564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Google Shape;1016;p31"/>
            <p:cNvSpPr/>
            <p:nvPr/>
          </p:nvSpPr>
          <p:spPr>
            <a:xfrm rot="5400000">
              <a:off x="291564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Google Shape;1017;p31"/>
            <p:cNvSpPr/>
            <p:nvPr/>
          </p:nvSpPr>
          <p:spPr>
            <a:xfrm rot="5400000">
              <a:off x="291564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Google Shape;1018;p31"/>
            <p:cNvSpPr/>
            <p:nvPr/>
          </p:nvSpPr>
          <p:spPr>
            <a:xfrm rot="5400000">
              <a:off x="291564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Google Shape;1019;p31"/>
            <p:cNvSpPr/>
            <p:nvPr/>
          </p:nvSpPr>
          <p:spPr>
            <a:xfrm rot="5400000">
              <a:off x="291564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Google Shape;1020;p31"/>
            <p:cNvSpPr/>
            <p:nvPr/>
          </p:nvSpPr>
          <p:spPr>
            <a:xfrm rot="5400000">
              <a:off x="291564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Google Shape;1021;p31"/>
            <p:cNvSpPr/>
            <p:nvPr/>
          </p:nvSpPr>
          <p:spPr>
            <a:xfrm rot="5400000">
              <a:off x="291564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Google Shape;1022;p31"/>
            <p:cNvSpPr/>
            <p:nvPr/>
          </p:nvSpPr>
          <p:spPr>
            <a:xfrm rot="5400000">
              <a:off x="283392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Google Shape;1023;p31"/>
            <p:cNvSpPr/>
            <p:nvPr/>
          </p:nvSpPr>
          <p:spPr>
            <a:xfrm rot="5400000">
              <a:off x="283392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Google Shape;1024;p31"/>
            <p:cNvSpPr/>
            <p:nvPr/>
          </p:nvSpPr>
          <p:spPr>
            <a:xfrm rot="5400000">
              <a:off x="283392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Google Shape;1025;p31"/>
            <p:cNvSpPr/>
            <p:nvPr/>
          </p:nvSpPr>
          <p:spPr>
            <a:xfrm rot="5400000">
              <a:off x="283392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Google Shape;1026;p31"/>
            <p:cNvSpPr/>
            <p:nvPr/>
          </p:nvSpPr>
          <p:spPr>
            <a:xfrm rot="5400000">
              <a:off x="283392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Google Shape;1027;p31"/>
            <p:cNvSpPr/>
            <p:nvPr/>
          </p:nvSpPr>
          <p:spPr>
            <a:xfrm rot="5400000">
              <a:off x="283392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Google Shape;1028;p31"/>
            <p:cNvSpPr/>
            <p:nvPr/>
          </p:nvSpPr>
          <p:spPr>
            <a:xfrm rot="5400000">
              <a:off x="283392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Google Shape;1029;p31"/>
            <p:cNvSpPr/>
            <p:nvPr/>
          </p:nvSpPr>
          <p:spPr>
            <a:xfrm rot="5400000">
              <a:off x="283392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0" name="Google Shape;1030;p31"/>
            <p:cNvSpPr/>
            <p:nvPr/>
          </p:nvSpPr>
          <p:spPr>
            <a:xfrm rot="5400000">
              <a:off x="275184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1" name="Google Shape;1031;p31"/>
            <p:cNvSpPr/>
            <p:nvPr/>
          </p:nvSpPr>
          <p:spPr>
            <a:xfrm rot="5400000">
              <a:off x="275184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Google Shape;1032;p31"/>
            <p:cNvSpPr/>
            <p:nvPr/>
          </p:nvSpPr>
          <p:spPr>
            <a:xfrm rot="5400000">
              <a:off x="275184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Google Shape;1033;p31"/>
            <p:cNvSpPr/>
            <p:nvPr/>
          </p:nvSpPr>
          <p:spPr>
            <a:xfrm rot="5400000">
              <a:off x="275184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Google Shape;1034;p31"/>
            <p:cNvSpPr/>
            <p:nvPr/>
          </p:nvSpPr>
          <p:spPr>
            <a:xfrm rot="5400000">
              <a:off x="275184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Google Shape;1035;p31"/>
            <p:cNvSpPr/>
            <p:nvPr/>
          </p:nvSpPr>
          <p:spPr>
            <a:xfrm rot="5400000">
              <a:off x="275184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Google Shape;1036;p31"/>
            <p:cNvSpPr/>
            <p:nvPr/>
          </p:nvSpPr>
          <p:spPr>
            <a:xfrm rot="5400000">
              <a:off x="275184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Google Shape;1037;p31"/>
            <p:cNvSpPr/>
            <p:nvPr/>
          </p:nvSpPr>
          <p:spPr>
            <a:xfrm rot="5400000">
              <a:off x="275184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Google Shape;1038;p31"/>
            <p:cNvSpPr/>
            <p:nvPr/>
          </p:nvSpPr>
          <p:spPr>
            <a:xfrm rot="5400000">
              <a:off x="267012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9" name="Google Shape;1039;p31"/>
            <p:cNvSpPr/>
            <p:nvPr/>
          </p:nvSpPr>
          <p:spPr>
            <a:xfrm rot="5400000">
              <a:off x="267012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Google Shape;1040;p31"/>
            <p:cNvSpPr/>
            <p:nvPr/>
          </p:nvSpPr>
          <p:spPr>
            <a:xfrm rot="5400000">
              <a:off x="267012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Google Shape;1041;p31"/>
            <p:cNvSpPr/>
            <p:nvPr/>
          </p:nvSpPr>
          <p:spPr>
            <a:xfrm rot="5400000">
              <a:off x="267012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2" name="Google Shape;1042;p31"/>
            <p:cNvSpPr/>
            <p:nvPr/>
          </p:nvSpPr>
          <p:spPr>
            <a:xfrm rot="5400000">
              <a:off x="267012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Google Shape;1043;p31"/>
            <p:cNvSpPr/>
            <p:nvPr/>
          </p:nvSpPr>
          <p:spPr>
            <a:xfrm rot="5400000">
              <a:off x="267012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4" name="Google Shape;1044;p31"/>
            <p:cNvSpPr/>
            <p:nvPr/>
          </p:nvSpPr>
          <p:spPr>
            <a:xfrm rot="5400000">
              <a:off x="267012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Google Shape;1045;p31"/>
            <p:cNvSpPr/>
            <p:nvPr/>
          </p:nvSpPr>
          <p:spPr>
            <a:xfrm rot="5400000">
              <a:off x="267012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6" name="Google Shape;1046;p31"/>
            <p:cNvSpPr/>
            <p:nvPr/>
          </p:nvSpPr>
          <p:spPr>
            <a:xfrm rot="5400000">
              <a:off x="258804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Google Shape;1047;p31"/>
            <p:cNvSpPr/>
            <p:nvPr/>
          </p:nvSpPr>
          <p:spPr>
            <a:xfrm rot="5400000">
              <a:off x="258804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Google Shape;1048;p31"/>
            <p:cNvSpPr/>
            <p:nvPr/>
          </p:nvSpPr>
          <p:spPr>
            <a:xfrm rot="5400000">
              <a:off x="258804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Google Shape;1049;p31"/>
            <p:cNvSpPr/>
            <p:nvPr/>
          </p:nvSpPr>
          <p:spPr>
            <a:xfrm rot="5400000">
              <a:off x="258804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0" name="Google Shape;1050;p31"/>
            <p:cNvSpPr/>
            <p:nvPr/>
          </p:nvSpPr>
          <p:spPr>
            <a:xfrm rot="5400000">
              <a:off x="258804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1" name="Google Shape;1051;p31"/>
            <p:cNvSpPr/>
            <p:nvPr/>
          </p:nvSpPr>
          <p:spPr>
            <a:xfrm rot="5400000">
              <a:off x="258804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2" name="Google Shape;1052;p31"/>
            <p:cNvSpPr/>
            <p:nvPr/>
          </p:nvSpPr>
          <p:spPr>
            <a:xfrm rot="5400000">
              <a:off x="258804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3" name="Google Shape;1053;p31"/>
            <p:cNvSpPr/>
            <p:nvPr/>
          </p:nvSpPr>
          <p:spPr>
            <a:xfrm rot="5400000">
              <a:off x="258804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4" name="Google Shape;1054;p31"/>
            <p:cNvSpPr/>
            <p:nvPr/>
          </p:nvSpPr>
          <p:spPr>
            <a:xfrm rot="5400000">
              <a:off x="250632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5" name="Google Shape;1055;p31"/>
            <p:cNvSpPr/>
            <p:nvPr/>
          </p:nvSpPr>
          <p:spPr>
            <a:xfrm rot="5400000">
              <a:off x="250632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6" name="Google Shape;1056;p31"/>
            <p:cNvSpPr/>
            <p:nvPr/>
          </p:nvSpPr>
          <p:spPr>
            <a:xfrm rot="5400000">
              <a:off x="250632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7" name="Google Shape;1057;p31"/>
            <p:cNvSpPr/>
            <p:nvPr/>
          </p:nvSpPr>
          <p:spPr>
            <a:xfrm rot="5400000">
              <a:off x="250632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8" name="Google Shape;1058;p31"/>
            <p:cNvSpPr/>
            <p:nvPr/>
          </p:nvSpPr>
          <p:spPr>
            <a:xfrm rot="5400000">
              <a:off x="250632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9" name="Google Shape;1059;p31"/>
            <p:cNvSpPr/>
            <p:nvPr/>
          </p:nvSpPr>
          <p:spPr>
            <a:xfrm rot="5400000">
              <a:off x="250632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0" name="Google Shape;1060;p31"/>
            <p:cNvSpPr/>
            <p:nvPr/>
          </p:nvSpPr>
          <p:spPr>
            <a:xfrm rot="5400000">
              <a:off x="250632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1" name="Google Shape;1061;p31"/>
            <p:cNvSpPr/>
            <p:nvPr/>
          </p:nvSpPr>
          <p:spPr>
            <a:xfrm rot="5400000">
              <a:off x="250632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Google Shape;1062;p31"/>
            <p:cNvSpPr/>
            <p:nvPr/>
          </p:nvSpPr>
          <p:spPr>
            <a:xfrm rot="5400000">
              <a:off x="242424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Google Shape;1063;p31"/>
            <p:cNvSpPr/>
            <p:nvPr/>
          </p:nvSpPr>
          <p:spPr>
            <a:xfrm rot="5400000">
              <a:off x="242424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4" name="Google Shape;1064;p31"/>
            <p:cNvSpPr/>
            <p:nvPr/>
          </p:nvSpPr>
          <p:spPr>
            <a:xfrm rot="5400000">
              <a:off x="242424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5" name="Google Shape;1065;p31"/>
            <p:cNvSpPr/>
            <p:nvPr/>
          </p:nvSpPr>
          <p:spPr>
            <a:xfrm rot="5400000">
              <a:off x="242424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6" name="Google Shape;1066;p31"/>
            <p:cNvSpPr/>
            <p:nvPr/>
          </p:nvSpPr>
          <p:spPr>
            <a:xfrm rot="5400000">
              <a:off x="242424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Google Shape;1067;p31"/>
            <p:cNvSpPr/>
            <p:nvPr/>
          </p:nvSpPr>
          <p:spPr>
            <a:xfrm rot="5400000">
              <a:off x="242424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Google Shape;1068;p31"/>
            <p:cNvSpPr/>
            <p:nvPr/>
          </p:nvSpPr>
          <p:spPr>
            <a:xfrm rot="5400000">
              <a:off x="242424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Google Shape;1069;p31"/>
            <p:cNvSpPr/>
            <p:nvPr/>
          </p:nvSpPr>
          <p:spPr>
            <a:xfrm rot="5400000">
              <a:off x="242424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Google Shape;1070;p31"/>
            <p:cNvSpPr/>
            <p:nvPr/>
          </p:nvSpPr>
          <p:spPr>
            <a:xfrm rot="5400000">
              <a:off x="234252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Google Shape;1071;p31"/>
            <p:cNvSpPr/>
            <p:nvPr/>
          </p:nvSpPr>
          <p:spPr>
            <a:xfrm rot="5400000">
              <a:off x="234252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Google Shape;1072;p31"/>
            <p:cNvSpPr/>
            <p:nvPr/>
          </p:nvSpPr>
          <p:spPr>
            <a:xfrm rot="5400000">
              <a:off x="234252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3" name="Google Shape;1073;p31"/>
            <p:cNvSpPr/>
            <p:nvPr/>
          </p:nvSpPr>
          <p:spPr>
            <a:xfrm rot="5400000">
              <a:off x="234252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Google Shape;1074;p31"/>
            <p:cNvSpPr/>
            <p:nvPr/>
          </p:nvSpPr>
          <p:spPr>
            <a:xfrm rot="5400000">
              <a:off x="234252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Google Shape;1075;p31"/>
            <p:cNvSpPr/>
            <p:nvPr/>
          </p:nvSpPr>
          <p:spPr>
            <a:xfrm rot="5400000">
              <a:off x="234252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Google Shape;1076;p31"/>
            <p:cNvSpPr/>
            <p:nvPr/>
          </p:nvSpPr>
          <p:spPr>
            <a:xfrm rot="5400000">
              <a:off x="234252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Google Shape;1077;p31"/>
            <p:cNvSpPr/>
            <p:nvPr/>
          </p:nvSpPr>
          <p:spPr>
            <a:xfrm rot="5400000">
              <a:off x="234252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Google Shape;1078;p31"/>
            <p:cNvSpPr/>
            <p:nvPr/>
          </p:nvSpPr>
          <p:spPr>
            <a:xfrm rot="5400000">
              <a:off x="226080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Google Shape;1079;p31"/>
            <p:cNvSpPr/>
            <p:nvPr/>
          </p:nvSpPr>
          <p:spPr>
            <a:xfrm rot="5400000">
              <a:off x="226080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Google Shape;1080;p31"/>
            <p:cNvSpPr/>
            <p:nvPr/>
          </p:nvSpPr>
          <p:spPr>
            <a:xfrm rot="5400000">
              <a:off x="226080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Google Shape;1081;p31"/>
            <p:cNvSpPr/>
            <p:nvPr/>
          </p:nvSpPr>
          <p:spPr>
            <a:xfrm rot="5400000">
              <a:off x="226080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Google Shape;1082;p31"/>
            <p:cNvSpPr/>
            <p:nvPr/>
          </p:nvSpPr>
          <p:spPr>
            <a:xfrm rot="5400000">
              <a:off x="226080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Google Shape;1083;p31"/>
            <p:cNvSpPr/>
            <p:nvPr/>
          </p:nvSpPr>
          <p:spPr>
            <a:xfrm rot="5400000">
              <a:off x="226080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4" name="Google Shape;1084;p31"/>
            <p:cNvSpPr/>
            <p:nvPr/>
          </p:nvSpPr>
          <p:spPr>
            <a:xfrm rot="5400000">
              <a:off x="226080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Google Shape;1085;p31"/>
            <p:cNvSpPr/>
            <p:nvPr/>
          </p:nvSpPr>
          <p:spPr>
            <a:xfrm rot="5400000">
              <a:off x="226080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Google Shape;1086;p31"/>
            <p:cNvSpPr/>
            <p:nvPr/>
          </p:nvSpPr>
          <p:spPr>
            <a:xfrm rot="5400000">
              <a:off x="217872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7" name="Google Shape;1087;p31"/>
            <p:cNvSpPr/>
            <p:nvPr/>
          </p:nvSpPr>
          <p:spPr>
            <a:xfrm rot="5400000">
              <a:off x="217872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Google Shape;1088;p31"/>
            <p:cNvSpPr/>
            <p:nvPr/>
          </p:nvSpPr>
          <p:spPr>
            <a:xfrm rot="5400000">
              <a:off x="217872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Google Shape;1089;p31"/>
            <p:cNvSpPr/>
            <p:nvPr/>
          </p:nvSpPr>
          <p:spPr>
            <a:xfrm rot="5400000">
              <a:off x="217872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Google Shape;1090;p31"/>
            <p:cNvSpPr/>
            <p:nvPr/>
          </p:nvSpPr>
          <p:spPr>
            <a:xfrm rot="5400000">
              <a:off x="217872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Google Shape;1091;p31"/>
            <p:cNvSpPr/>
            <p:nvPr/>
          </p:nvSpPr>
          <p:spPr>
            <a:xfrm rot="5400000">
              <a:off x="217872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Google Shape;1092;p31"/>
            <p:cNvSpPr/>
            <p:nvPr/>
          </p:nvSpPr>
          <p:spPr>
            <a:xfrm rot="5400000">
              <a:off x="217872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3" name="Google Shape;1093;p31"/>
            <p:cNvSpPr/>
            <p:nvPr/>
          </p:nvSpPr>
          <p:spPr>
            <a:xfrm rot="5400000">
              <a:off x="217872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4" name="Google Shape;1094;p31"/>
            <p:cNvSpPr/>
            <p:nvPr/>
          </p:nvSpPr>
          <p:spPr>
            <a:xfrm rot="5400000">
              <a:off x="209700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Google Shape;1095;p31"/>
            <p:cNvSpPr/>
            <p:nvPr/>
          </p:nvSpPr>
          <p:spPr>
            <a:xfrm rot="5400000">
              <a:off x="209700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Google Shape;1096;p31"/>
            <p:cNvSpPr/>
            <p:nvPr/>
          </p:nvSpPr>
          <p:spPr>
            <a:xfrm rot="5400000">
              <a:off x="209700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7" name="Google Shape;1097;p31"/>
            <p:cNvSpPr/>
            <p:nvPr/>
          </p:nvSpPr>
          <p:spPr>
            <a:xfrm rot="5400000">
              <a:off x="209700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8" name="Google Shape;1098;p31"/>
            <p:cNvSpPr/>
            <p:nvPr/>
          </p:nvSpPr>
          <p:spPr>
            <a:xfrm rot="5400000">
              <a:off x="209700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9" name="Google Shape;1099;p31"/>
            <p:cNvSpPr/>
            <p:nvPr/>
          </p:nvSpPr>
          <p:spPr>
            <a:xfrm rot="5400000">
              <a:off x="209700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0" name="Google Shape;1100;p31"/>
            <p:cNvSpPr/>
            <p:nvPr/>
          </p:nvSpPr>
          <p:spPr>
            <a:xfrm rot="5400000">
              <a:off x="209700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1" name="Google Shape;1101;p31"/>
            <p:cNvSpPr/>
            <p:nvPr/>
          </p:nvSpPr>
          <p:spPr>
            <a:xfrm rot="5400000">
              <a:off x="209700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2" name="Google Shape;1102;p31"/>
            <p:cNvSpPr/>
            <p:nvPr/>
          </p:nvSpPr>
          <p:spPr>
            <a:xfrm rot="5400000">
              <a:off x="201492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Google Shape;1103;p31"/>
            <p:cNvSpPr/>
            <p:nvPr/>
          </p:nvSpPr>
          <p:spPr>
            <a:xfrm rot="5400000">
              <a:off x="201492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Google Shape;1104;p31"/>
            <p:cNvSpPr/>
            <p:nvPr/>
          </p:nvSpPr>
          <p:spPr>
            <a:xfrm rot="5400000">
              <a:off x="201492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Google Shape;1105;p31"/>
            <p:cNvSpPr/>
            <p:nvPr/>
          </p:nvSpPr>
          <p:spPr>
            <a:xfrm rot="5400000">
              <a:off x="201492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Google Shape;1106;p31"/>
            <p:cNvSpPr/>
            <p:nvPr/>
          </p:nvSpPr>
          <p:spPr>
            <a:xfrm rot="5400000">
              <a:off x="201492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Google Shape;1107;p31"/>
            <p:cNvSpPr/>
            <p:nvPr/>
          </p:nvSpPr>
          <p:spPr>
            <a:xfrm rot="5400000">
              <a:off x="201492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8" name="Google Shape;1108;p31"/>
            <p:cNvSpPr/>
            <p:nvPr/>
          </p:nvSpPr>
          <p:spPr>
            <a:xfrm rot="5400000">
              <a:off x="201492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Google Shape;1109;p31"/>
            <p:cNvSpPr/>
            <p:nvPr/>
          </p:nvSpPr>
          <p:spPr>
            <a:xfrm rot="5400000">
              <a:off x="201492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Google Shape;1110;p31"/>
            <p:cNvSpPr/>
            <p:nvPr/>
          </p:nvSpPr>
          <p:spPr>
            <a:xfrm rot="5400000">
              <a:off x="193320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Google Shape;1111;p31"/>
            <p:cNvSpPr/>
            <p:nvPr/>
          </p:nvSpPr>
          <p:spPr>
            <a:xfrm rot="5400000">
              <a:off x="193320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2" name="Google Shape;1112;p31"/>
            <p:cNvSpPr/>
            <p:nvPr/>
          </p:nvSpPr>
          <p:spPr>
            <a:xfrm rot="5400000">
              <a:off x="193320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Google Shape;1113;p31"/>
            <p:cNvSpPr/>
            <p:nvPr/>
          </p:nvSpPr>
          <p:spPr>
            <a:xfrm rot="5400000">
              <a:off x="193320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4" name="Google Shape;1114;p31"/>
            <p:cNvSpPr/>
            <p:nvPr/>
          </p:nvSpPr>
          <p:spPr>
            <a:xfrm rot="5400000">
              <a:off x="193320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Google Shape;1115;p31"/>
            <p:cNvSpPr/>
            <p:nvPr/>
          </p:nvSpPr>
          <p:spPr>
            <a:xfrm rot="5400000">
              <a:off x="193320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Google Shape;1116;p31"/>
            <p:cNvSpPr/>
            <p:nvPr/>
          </p:nvSpPr>
          <p:spPr>
            <a:xfrm rot="5400000">
              <a:off x="193320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Google Shape;1117;p31"/>
            <p:cNvSpPr/>
            <p:nvPr/>
          </p:nvSpPr>
          <p:spPr>
            <a:xfrm rot="5400000">
              <a:off x="193320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Google Shape;1118;p31"/>
            <p:cNvSpPr/>
            <p:nvPr/>
          </p:nvSpPr>
          <p:spPr>
            <a:xfrm rot="5400000">
              <a:off x="1851120" y="2965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Google Shape;1119;p31"/>
            <p:cNvSpPr/>
            <p:nvPr/>
          </p:nvSpPr>
          <p:spPr>
            <a:xfrm rot="5400000">
              <a:off x="1851120" y="30762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Google Shape;1120;p31"/>
            <p:cNvSpPr/>
            <p:nvPr/>
          </p:nvSpPr>
          <p:spPr>
            <a:xfrm rot="5400000">
              <a:off x="1851120" y="3187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1" name="Google Shape;1121;p31"/>
            <p:cNvSpPr/>
            <p:nvPr/>
          </p:nvSpPr>
          <p:spPr>
            <a:xfrm rot="5400000">
              <a:off x="1851120" y="32983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2" name="Google Shape;1122;p31"/>
            <p:cNvSpPr/>
            <p:nvPr/>
          </p:nvSpPr>
          <p:spPr>
            <a:xfrm rot="5400000">
              <a:off x="1851120" y="34095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Google Shape;1123;p31"/>
            <p:cNvSpPr/>
            <p:nvPr/>
          </p:nvSpPr>
          <p:spPr>
            <a:xfrm rot="5400000">
              <a:off x="1851120" y="35204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Google Shape;1124;p31"/>
            <p:cNvSpPr/>
            <p:nvPr/>
          </p:nvSpPr>
          <p:spPr>
            <a:xfrm rot="5400000">
              <a:off x="1851120" y="36316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Google Shape;1125;p31"/>
            <p:cNvSpPr/>
            <p:nvPr/>
          </p:nvSpPr>
          <p:spPr>
            <a:xfrm rot="5400000">
              <a:off x="1851120" y="3742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6" name="Google Shape;1126;p31"/>
            <p:cNvSpPr/>
            <p:nvPr/>
          </p:nvSpPr>
          <p:spPr>
            <a:xfrm rot="5400000">
              <a:off x="250632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7" name="Google Shape;1127;p31"/>
            <p:cNvSpPr/>
            <p:nvPr/>
          </p:nvSpPr>
          <p:spPr>
            <a:xfrm rot="5400000">
              <a:off x="250632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Google Shape;1128;p31"/>
            <p:cNvSpPr/>
            <p:nvPr/>
          </p:nvSpPr>
          <p:spPr>
            <a:xfrm rot="5400000">
              <a:off x="250632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9" name="Google Shape;1129;p31"/>
            <p:cNvSpPr/>
            <p:nvPr/>
          </p:nvSpPr>
          <p:spPr>
            <a:xfrm rot="5400000">
              <a:off x="250632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Google Shape;1130;p31"/>
            <p:cNvSpPr/>
            <p:nvPr/>
          </p:nvSpPr>
          <p:spPr>
            <a:xfrm rot="5400000">
              <a:off x="250632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Google Shape;1131;p31"/>
            <p:cNvSpPr/>
            <p:nvPr/>
          </p:nvSpPr>
          <p:spPr>
            <a:xfrm rot="5400000">
              <a:off x="250632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Google Shape;1132;p31"/>
            <p:cNvSpPr/>
            <p:nvPr/>
          </p:nvSpPr>
          <p:spPr>
            <a:xfrm rot="5400000">
              <a:off x="250632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Google Shape;1133;p31"/>
            <p:cNvSpPr/>
            <p:nvPr/>
          </p:nvSpPr>
          <p:spPr>
            <a:xfrm rot="5400000">
              <a:off x="250632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Google Shape;1134;p31"/>
            <p:cNvSpPr/>
            <p:nvPr/>
          </p:nvSpPr>
          <p:spPr>
            <a:xfrm rot="5400000">
              <a:off x="242424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Google Shape;1135;p31"/>
            <p:cNvSpPr/>
            <p:nvPr/>
          </p:nvSpPr>
          <p:spPr>
            <a:xfrm rot="5400000">
              <a:off x="242424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6" name="Google Shape;1136;p31"/>
            <p:cNvSpPr/>
            <p:nvPr/>
          </p:nvSpPr>
          <p:spPr>
            <a:xfrm rot="5400000">
              <a:off x="242424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Google Shape;1137;p31"/>
            <p:cNvSpPr/>
            <p:nvPr/>
          </p:nvSpPr>
          <p:spPr>
            <a:xfrm rot="5400000">
              <a:off x="242424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8" name="Google Shape;1138;p31"/>
            <p:cNvSpPr/>
            <p:nvPr/>
          </p:nvSpPr>
          <p:spPr>
            <a:xfrm rot="5400000">
              <a:off x="242424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Google Shape;1139;p31"/>
            <p:cNvSpPr/>
            <p:nvPr/>
          </p:nvSpPr>
          <p:spPr>
            <a:xfrm rot="5400000">
              <a:off x="242424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0" name="Google Shape;1140;p31"/>
            <p:cNvSpPr/>
            <p:nvPr/>
          </p:nvSpPr>
          <p:spPr>
            <a:xfrm rot="5400000">
              <a:off x="242424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1" name="Google Shape;1141;p31"/>
            <p:cNvSpPr/>
            <p:nvPr/>
          </p:nvSpPr>
          <p:spPr>
            <a:xfrm rot="5400000">
              <a:off x="242424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Google Shape;1142;p31"/>
            <p:cNvSpPr/>
            <p:nvPr/>
          </p:nvSpPr>
          <p:spPr>
            <a:xfrm rot="5400000">
              <a:off x="234252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Google Shape;1143;p31"/>
            <p:cNvSpPr/>
            <p:nvPr/>
          </p:nvSpPr>
          <p:spPr>
            <a:xfrm rot="5400000">
              <a:off x="234252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Google Shape;1144;p31"/>
            <p:cNvSpPr/>
            <p:nvPr/>
          </p:nvSpPr>
          <p:spPr>
            <a:xfrm rot="5400000">
              <a:off x="234252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Google Shape;1145;p31"/>
            <p:cNvSpPr/>
            <p:nvPr/>
          </p:nvSpPr>
          <p:spPr>
            <a:xfrm rot="5400000">
              <a:off x="234252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6" name="Google Shape;1146;p31"/>
            <p:cNvSpPr/>
            <p:nvPr/>
          </p:nvSpPr>
          <p:spPr>
            <a:xfrm rot="5400000">
              <a:off x="234252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7" name="Google Shape;1147;p31"/>
            <p:cNvSpPr/>
            <p:nvPr/>
          </p:nvSpPr>
          <p:spPr>
            <a:xfrm rot="5400000">
              <a:off x="234252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Google Shape;1148;p31"/>
            <p:cNvSpPr/>
            <p:nvPr/>
          </p:nvSpPr>
          <p:spPr>
            <a:xfrm rot="5400000">
              <a:off x="234252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Google Shape;1149;p31"/>
            <p:cNvSpPr/>
            <p:nvPr/>
          </p:nvSpPr>
          <p:spPr>
            <a:xfrm rot="5400000">
              <a:off x="234252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Google Shape;1150;p31"/>
            <p:cNvSpPr/>
            <p:nvPr/>
          </p:nvSpPr>
          <p:spPr>
            <a:xfrm rot="5400000">
              <a:off x="226080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Google Shape;1151;p31"/>
            <p:cNvSpPr/>
            <p:nvPr/>
          </p:nvSpPr>
          <p:spPr>
            <a:xfrm rot="5400000">
              <a:off x="226080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Google Shape;1152;p31"/>
            <p:cNvSpPr/>
            <p:nvPr/>
          </p:nvSpPr>
          <p:spPr>
            <a:xfrm rot="5400000">
              <a:off x="226080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Google Shape;1153;p31"/>
            <p:cNvSpPr/>
            <p:nvPr/>
          </p:nvSpPr>
          <p:spPr>
            <a:xfrm rot="5400000">
              <a:off x="226080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Google Shape;1154;p31"/>
            <p:cNvSpPr/>
            <p:nvPr/>
          </p:nvSpPr>
          <p:spPr>
            <a:xfrm rot="5400000">
              <a:off x="226080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Google Shape;1155;p31"/>
            <p:cNvSpPr/>
            <p:nvPr/>
          </p:nvSpPr>
          <p:spPr>
            <a:xfrm rot="5400000">
              <a:off x="226080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Google Shape;1156;p31"/>
            <p:cNvSpPr/>
            <p:nvPr/>
          </p:nvSpPr>
          <p:spPr>
            <a:xfrm rot="5400000">
              <a:off x="226080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Google Shape;1157;p31"/>
            <p:cNvSpPr/>
            <p:nvPr/>
          </p:nvSpPr>
          <p:spPr>
            <a:xfrm rot="5400000">
              <a:off x="226080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8" name="Google Shape;1158;p31"/>
            <p:cNvSpPr/>
            <p:nvPr/>
          </p:nvSpPr>
          <p:spPr>
            <a:xfrm rot="5400000">
              <a:off x="217872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Google Shape;1159;p31"/>
            <p:cNvSpPr/>
            <p:nvPr/>
          </p:nvSpPr>
          <p:spPr>
            <a:xfrm rot="5400000">
              <a:off x="217872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Google Shape;1160;p31"/>
            <p:cNvSpPr/>
            <p:nvPr/>
          </p:nvSpPr>
          <p:spPr>
            <a:xfrm rot="5400000">
              <a:off x="217872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Google Shape;1161;p31"/>
            <p:cNvSpPr/>
            <p:nvPr/>
          </p:nvSpPr>
          <p:spPr>
            <a:xfrm rot="5400000">
              <a:off x="217872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Google Shape;1162;p31"/>
            <p:cNvSpPr/>
            <p:nvPr/>
          </p:nvSpPr>
          <p:spPr>
            <a:xfrm rot="5400000">
              <a:off x="217872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Google Shape;1163;p31"/>
            <p:cNvSpPr/>
            <p:nvPr/>
          </p:nvSpPr>
          <p:spPr>
            <a:xfrm rot="5400000">
              <a:off x="217872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Google Shape;1164;p31"/>
            <p:cNvSpPr/>
            <p:nvPr/>
          </p:nvSpPr>
          <p:spPr>
            <a:xfrm rot="5400000">
              <a:off x="217872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5" name="Google Shape;1165;p31"/>
            <p:cNvSpPr/>
            <p:nvPr/>
          </p:nvSpPr>
          <p:spPr>
            <a:xfrm rot="5400000">
              <a:off x="217872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6" name="Google Shape;1166;p31"/>
            <p:cNvSpPr/>
            <p:nvPr/>
          </p:nvSpPr>
          <p:spPr>
            <a:xfrm rot="5400000">
              <a:off x="209700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7" name="Google Shape;1167;p31"/>
            <p:cNvSpPr/>
            <p:nvPr/>
          </p:nvSpPr>
          <p:spPr>
            <a:xfrm rot="5400000">
              <a:off x="209700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8" name="Google Shape;1168;p31"/>
            <p:cNvSpPr/>
            <p:nvPr/>
          </p:nvSpPr>
          <p:spPr>
            <a:xfrm rot="5400000">
              <a:off x="209700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9" name="Google Shape;1169;p31"/>
            <p:cNvSpPr/>
            <p:nvPr/>
          </p:nvSpPr>
          <p:spPr>
            <a:xfrm rot="5400000">
              <a:off x="209700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0" name="Google Shape;1170;p31"/>
            <p:cNvSpPr/>
            <p:nvPr/>
          </p:nvSpPr>
          <p:spPr>
            <a:xfrm rot="5400000">
              <a:off x="209700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1" name="Google Shape;1171;p31"/>
            <p:cNvSpPr/>
            <p:nvPr/>
          </p:nvSpPr>
          <p:spPr>
            <a:xfrm rot="5400000">
              <a:off x="209700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2" name="Google Shape;1172;p31"/>
            <p:cNvSpPr/>
            <p:nvPr/>
          </p:nvSpPr>
          <p:spPr>
            <a:xfrm rot="5400000">
              <a:off x="209700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3" name="Google Shape;1173;p31"/>
            <p:cNvSpPr/>
            <p:nvPr/>
          </p:nvSpPr>
          <p:spPr>
            <a:xfrm rot="5400000">
              <a:off x="209700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4" name="Google Shape;1174;p31"/>
            <p:cNvSpPr/>
            <p:nvPr/>
          </p:nvSpPr>
          <p:spPr>
            <a:xfrm rot="5400000">
              <a:off x="201492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Google Shape;1175;p31"/>
            <p:cNvSpPr/>
            <p:nvPr/>
          </p:nvSpPr>
          <p:spPr>
            <a:xfrm rot="5400000">
              <a:off x="201492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Google Shape;1176;p31"/>
            <p:cNvSpPr/>
            <p:nvPr/>
          </p:nvSpPr>
          <p:spPr>
            <a:xfrm rot="5400000">
              <a:off x="201492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Google Shape;1177;p31"/>
            <p:cNvSpPr/>
            <p:nvPr/>
          </p:nvSpPr>
          <p:spPr>
            <a:xfrm rot="5400000">
              <a:off x="201492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Google Shape;1178;p31"/>
            <p:cNvSpPr/>
            <p:nvPr/>
          </p:nvSpPr>
          <p:spPr>
            <a:xfrm rot="5400000">
              <a:off x="201492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9" name="Google Shape;1179;p31"/>
            <p:cNvSpPr/>
            <p:nvPr/>
          </p:nvSpPr>
          <p:spPr>
            <a:xfrm rot="5400000">
              <a:off x="201492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Google Shape;1180;p31"/>
            <p:cNvSpPr/>
            <p:nvPr/>
          </p:nvSpPr>
          <p:spPr>
            <a:xfrm rot="5400000">
              <a:off x="201492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Google Shape;1181;p31"/>
            <p:cNvSpPr/>
            <p:nvPr/>
          </p:nvSpPr>
          <p:spPr>
            <a:xfrm rot="5400000">
              <a:off x="201492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Google Shape;1182;p31"/>
            <p:cNvSpPr/>
            <p:nvPr/>
          </p:nvSpPr>
          <p:spPr>
            <a:xfrm rot="5400000">
              <a:off x="193320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Google Shape;1183;p31"/>
            <p:cNvSpPr/>
            <p:nvPr/>
          </p:nvSpPr>
          <p:spPr>
            <a:xfrm rot="5400000">
              <a:off x="193320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4" name="Google Shape;1184;p31"/>
            <p:cNvSpPr/>
            <p:nvPr/>
          </p:nvSpPr>
          <p:spPr>
            <a:xfrm rot="5400000">
              <a:off x="193320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Google Shape;1185;p31"/>
            <p:cNvSpPr/>
            <p:nvPr/>
          </p:nvSpPr>
          <p:spPr>
            <a:xfrm rot="5400000">
              <a:off x="193320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6" name="Google Shape;1186;p31"/>
            <p:cNvSpPr/>
            <p:nvPr/>
          </p:nvSpPr>
          <p:spPr>
            <a:xfrm rot="5400000">
              <a:off x="193320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Google Shape;1187;p31"/>
            <p:cNvSpPr/>
            <p:nvPr/>
          </p:nvSpPr>
          <p:spPr>
            <a:xfrm rot="5400000">
              <a:off x="193320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Google Shape;1188;p31"/>
            <p:cNvSpPr/>
            <p:nvPr/>
          </p:nvSpPr>
          <p:spPr>
            <a:xfrm rot="5400000">
              <a:off x="193320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Google Shape;1189;p31"/>
            <p:cNvSpPr/>
            <p:nvPr/>
          </p:nvSpPr>
          <p:spPr>
            <a:xfrm rot="5400000">
              <a:off x="193320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Google Shape;1190;p31"/>
            <p:cNvSpPr/>
            <p:nvPr/>
          </p:nvSpPr>
          <p:spPr>
            <a:xfrm rot="5400000">
              <a:off x="1851120" y="38538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Google Shape;1191;p31"/>
            <p:cNvSpPr/>
            <p:nvPr/>
          </p:nvSpPr>
          <p:spPr>
            <a:xfrm rot="5400000">
              <a:off x="1851120" y="3965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Google Shape;1192;p31"/>
            <p:cNvSpPr/>
            <p:nvPr/>
          </p:nvSpPr>
          <p:spPr>
            <a:xfrm rot="5400000">
              <a:off x="1851120" y="407592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Google Shape;1193;p31"/>
            <p:cNvSpPr/>
            <p:nvPr/>
          </p:nvSpPr>
          <p:spPr>
            <a:xfrm rot="5400000">
              <a:off x="1851120" y="4187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Google Shape;1194;p31"/>
            <p:cNvSpPr/>
            <p:nvPr/>
          </p:nvSpPr>
          <p:spPr>
            <a:xfrm rot="5400000">
              <a:off x="1851120" y="429804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Google Shape;1195;p31"/>
            <p:cNvSpPr/>
            <p:nvPr/>
          </p:nvSpPr>
          <p:spPr>
            <a:xfrm rot="5400000">
              <a:off x="1851120" y="440928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Google Shape;1196;p31"/>
            <p:cNvSpPr/>
            <p:nvPr/>
          </p:nvSpPr>
          <p:spPr>
            <a:xfrm rot="5400000">
              <a:off x="1851120" y="452016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Google Shape;1197;p31"/>
            <p:cNvSpPr/>
            <p:nvPr/>
          </p:nvSpPr>
          <p:spPr>
            <a:xfrm rot="5400000">
              <a:off x="1851120" y="4631400"/>
              <a:ext cx="20520" cy="20520"/>
            </a:xfrm>
            <a:prstGeom prst="ellipse">
              <a:avLst/>
            </a:prstGeom>
            <a:solidFill>
              <a:srgbClr val="ff6e29"/>
            </a:solidFill>
            <a:ln w="9525">
              <a:solidFill>
                <a:srgbClr val="ff6e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48" name="Google Shape;1198;p31" descr=""/>
          <p:cNvPicPr/>
          <p:nvPr/>
        </p:nvPicPr>
        <p:blipFill>
          <a:blip r:embed="rId4"/>
          <a:stretch/>
        </p:blipFill>
        <p:spPr>
          <a:xfrm>
            <a:off x="434160" y="3171240"/>
            <a:ext cx="2842920" cy="1641240"/>
          </a:xfrm>
          <a:prstGeom prst="rect">
            <a:avLst/>
          </a:prstGeom>
          <a:ln w="0">
            <a:noFill/>
          </a:ln>
        </p:spPr>
      </p:pic>
      <p:pic>
        <p:nvPicPr>
          <p:cNvPr id="1249" name="Google Shape;1199;p31" descr="">
            <a:hlinkClick r:id="rId5"/>
          </p:cNvPr>
          <p:cNvPicPr/>
          <p:nvPr/>
        </p:nvPicPr>
        <p:blipFill>
          <a:blip r:embed="rId6"/>
          <a:stretch/>
        </p:blipFill>
        <p:spPr>
          <a:xfrm>
            <a:off x="694800" y="3211200"/>
            <a:ext cx="2321640" cy="1421640"/>
          </a:xfrm>
          <a:prstGeom prst="rect">
            <a:avLst/>
          </a:prstGeom>
          <a:ln w="0">
            <a:noFill/>
          </a:ln>
        </p:spPr>
      </p:pic>
      <p:grpSp>
        <p:nvGrpSpPr>
          <p:cNvPr id="1250" name="Google Shape;1200;p31"/>
          <p:cNvGrpSpPr/>
          <p:nvPr/>
        </p:nvGrpSpPr>
        <p:grpSpPr>
          <a:xfrm>
            <a:off x="3521160" y="3978720"/>
            <a:ext cx="270720" cy="238320"/>
            <a:chOff x="3521160" y="3978720"/>
            <a:chExt cx="270720" cy="238320"/>
          </a:xfrm>
        </p:grpSpPr>
        <p:sp>
          <p:nvSpPr>
            <p:cNvPr id="1251" name="Google Shape;1201;p31"/>
            <p:cNvSpPr/>
            <p:nvPr/>
          </p:nvSpPr>
          <p:spPr>
            <a:xfrm>
              <a:off x="3521160" y="3978720"/>
              <a:ext cx="270720" cy="238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679fd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Google Shape;1202;p31"/>
            <p:cNvSpPr/>
            <p:nvPr/>
          </p:nvSpPr>
          <p:spPr>
            <a:xfrm>
              <a:off x="3536280" y="4021560"/>
              <a:ext cx="240120" cy="1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000" spc="-1" strike="noStrike">
                  <a:solidFill>
                    <a:srgbClr val="ff6e29"/>
                  </a:solidFill>
                  <a:latin typeface="Roboto"/>
                  <a:ea typeface="Roboto"/>
                </a:rPr>
                <a:t>01</a:t>
              </a:r>
              <a:endParaRPr b="0" lang="en-IN" sz="1000" spc="-1" strike="noStrike">
                <a:latin typeface="Arial"/>
              </a:endParaRPr>
            </a:p>
          </p:txBody>
        </p:sp>
      </p:grpSp>
      <p:grpSp>
        <p:nvGrpSpPr>
          <p:cNvPr id="1253" name="Google Shape;1203;p31"/>
          <p:cNvGrpSpPr/>
          <p:nvPr/>
        </p:nvGrpSpPr>
        <p:grpSpPr>
          <a:xfrm>
            <a:off x="5301000" y="3978720"/>
            <a:ext cx="270720" cy="238320"/>
            <a:chOff x="5301000" y="3978720"/>
            <a:chExt cx="270720" cy="238320"/>
          </a:xfrm>
        </p:grpSpPr>
        <p:sp>
          <p:nvSpPr>
            <p:cNvPr id="1254" name="Google Shape;1204;p31"/>
            <p:cNvSpPr/>
            <p:nvPr/>
          </p:nvSpPr>
          <p:spPr>
            <a:xfrm>
              <a:off x="5301000" y="3978720"/>
              <a:ext cx="270720" cy="238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679fd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Google Shape;1205;p31"/>
            <p:cNvSpPr/>
            <p:nvPr/>
          </p:nvSpPr>
          <p:spPr>
            <a:xfrm>
              <a:off x="5315760" y="4021560"/>
              <a:ext cx="240120" cy="1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000" spc="-1" strike="noStrike">
                  <a:solidFill>
                    <a:srgbClr val="ff6e29"/>
                  </a:solidFill>
                  <a:latin typeface="Roboto"/>
                  <a:ea typeface="Roboto"/>
                </a:rPr>
                <a:t>02</a:t>
              </a:r>
              <a:endParaRPr b="0" lang="en-IN" sz="1000" spc="-1" strike="noStrike">
                <a:latin typeface="Arial"/>
              </a:endParaRPr>
            </a:p>
          </p:txBody>
        </p:sp>
      </p:grpSp>
      <p:grpSp>
        <p:nvGrpSpPr>
          <p:cNvPr id="1256" name="Google Shape;1206;p31"/>
          <p:cNvGrpSpPr/>
          <p:nvPr/>
        </p:nvGrpSpPr>
        <p:grpSpPr>
          <a:xfrm>
            <a:off x="7080480" y="3978720"/>
            <a:ext cx="270720" cy="238320"/>
            <a:chOff x="7080480" y="3978720"/>
            <a:chExt cx="270720" cy="238320"/>
          </a:xfrm>
        </p:grpSpPr>
        <p:sp>
          <p:nvSpPr>
            <p:cNvPr id="1257" name="Google Shape;1207;p31"/>
            <p:cNvSpPr/>
            <p:nvPr/>
          </p:nvSpPr>
          <p:spPr>
            <a:xfrm>
              <a:off x="7080480" y="3978720"/>
              <a:ext cx="270720" cy="238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679fd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Google Shape;1208;p31"/>
            <p:cNvSpPr/>
            <p:nvPr/>
          </p:nvSpPr>
          <p:spPr>
            <a:xfrm>
              <a:off x="7095240" y="4021560"/>
              <a:ext cx="240120" cy="1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000" spc="-1" strike="noStrike">
                  <a:solidFill>
                    <a:srgbClr val="ff6e29"/>
                  </a:solidFill>
                  <a:latin typeface="Roboto"/>
                  <a:ea typeface="Roboto"/>
                </a:rPr>
                <a:t>03</a:t>
              </a:r>
              <a:endParaRPr b="0" lang="en-IN" sz="1000" spc="-1" strike="noStrike">
                <a:latin typeface="Arial"/>
              </a:endParaRPr>
            </a:p>
          </p:txBody>
        </p:sp>
      </p:grpSp>
      <p:sp>
        <p:nvSpPr>
          <p:cNvPr id="1259" name="Google Shape;1209;p31"/>
          <p:cNvSpPr/>
          <p:nvPr/>
        </p:nvSpPr>
        <p:spPr>
          <a:xfrm>
            <a:off x="434160" y="257040"/>
            <a:ext cx="87048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0060c7"/>
                </a:solidFill>
                <a:latin typeface="Roboto"/>
                <a:ea typeface="Roboto"/>
              </a:rPr>
              <a:t>Demos - Transform Data &amp; Documents into Conversations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2025-03-24T17:08:11Z</dcterms:modified>
  <cp:revision>1</cp:revision>
  <dc:subject/>
  <dc:title/>
</cp:coreProperties>
</file>